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DEAFE0-C3C3-4949-AFCD-FD7CA4F4E7D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005522-EB5F-4F90-B42C-4E4E8E2001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Petersen’s Math 8 Class</a:t>
            </a:r>
          </a:p>
        </p:txBody>
      </p:sp>
    </p:spTree>
    <p:extLst>
      <p:ext uri="{BB962C8B-B14F-4D97-AF65-F5344CB8AC3E}">
        <p14:creationId xmlns:p14="http://schemas.microsoft.com/office/powerpoint/2010/main" val="20190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Dickens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.dailymail.co.uk/i/pix/2012/02/07/article-2097855-119FDF61000005DC-75_634x4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21859"/>
            <a:ext cx="4648200" cy="354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Dickens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550" dirty="0" smtClean="0"/>
              <a:t>Legend has it that Charles Dickens was paid by the word for his novels and short stories</a:t>
            </a:r>
          </a:p>
          <a:p>
            <a:endParaRPr lang="en-US" sz="1550" dirty="0"/>
          </a:p>
          <a:p>
            <a:r>
              <a:rPr lang="en-US" sz="1550" dirty="0" smtClean="0"/>
              <a:t>(This is false, by the way)</a:t>
            </a:r>
          </a:p>
          <a:p>
            <a:endParaRPr lang="en-US" sz="1550" dirty="0"/>
          </a:p>
          <a:p>
            <a:r>
              <a:rPr lang="en-US" sz="1550" dirty="0" smtClean="0"/>
              <a:t>If it were true, though, suppose he were paid $1.50 for each word</a:t>
            </a:r>
          </a:p>
          <a:p>
            <a:endParaRPr lang="en-US" sz="1550" dirty="0"/>
          </a:p>
          <a:p>
            <a:r>
              <a:rPr lang="en-US" sz="1550" dirty="0" smtClean="0"/>
              <a:t>If Charles received $4,000.00 in advance, write an equation showing how much money he has based on how many words he writes</a:t>
            </a:r>
          </a:p>
          <a:p>
            <a:endParaRPr lang="en-US" sz="1550" dirty="0"/>
          </a:p>
          <a:p>
            <a:r>
              <a:rPr lang="en-US" sz="1550" dirty="0" smtClean="0"/>
              <a:t>How many words in his new book will it take </a:t>
            </a:r>
            <a:r>
              <a:rPr lang="en-US" sz="1550" dirty="0" err="1" smtClean="0"/>
              <a:t>ol</a:t>
            </a:r>
            <a:r>
              <a:rPr lang="en-US" sz="1550" dirty="0" smtClean="0"/>
              <a:t>’ Charlie to afford his 2014 Indian Chief Classic motorcycle, retailing at $18,999?</a:t>
            </a:r>
            <a:endParaRPr lang="en-US" sz="1550" dirty="0"/>
          </a:p>
        </p:txBody>
      </p:sp>
    </p:spTree>
    <p:extLst>
      <p:ext uri="{BB962C8B-B14F-4D97-AF65-F5344CB8AC3E}">
        <p14:creationId xmlns:p14="http://schemas.microsoft.com/office/powerpoint/2010/main" val="36555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peterson2\AppData\Local\Microsoft\Windows\Temporary Internet Files\Content.IE5\368TZ1N0\MC9003887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5410200" cy="300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6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Three friends decide to buy bus passes together</a:t>
            </a:r>
          </a:p>
          <a:p>
            <a:endParaRPr lang="en-US" dirty="0"/>
          </a:p>
          <a:p>
            <a:r>
              <a:rPr lang="en-US" dirty="0" smtClean="0"/>
              <a:t>The passes are $50.00 each, and require that you pay a monthly fee of $20.00</a:t>
            </a:r>
          </a:p>
          <a:p>
            <a:endParaRPr lang="en-US" dirty="0"/>
          </a:p>
          <a:p>
            <a:r>
              <a:rPr lang="en-US" dirty="0" smtClean="0"/>
              <a:t>Write an equation showing how much you all pay based on how many months you have the pass</a:t>
            </a:r>
          </a:p>
          <a:p>
            <a:endParaRPr lang="en-US" dirty="0"/>
          </a:p>
          <a:p>
            <a:r>
              <a:rPr lang="en-US" dirty="0" smtClean="0"/>
              <a:t>They all decide to stop once they’ve paid a total of $750.00.  When does this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6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3276600"/>
            <a:ext cx="4876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just a rectangle</a:t>
            </a:r>
          </a:p>
          <a:p>
            <a:endParaRPr lang="en-US" dirty="0"/>
          </a:p>
          <a:p>
            <a:r>
              <a:rPr lang="en-US" dirty="0" smtClean="0"/>
              <a:t>Suppose a rectangle is three times as wide as it is long</a:t>
            </a:r>
          </a:p>
          <a:p>
            <a:endParaRPr lang="en-US" dirty="0"/>
          </a:p>
          <a:p>
            <a:r>
              <a:rPr lang="en-US" dirty="0" smtClean="0"/>
              <a:t>Suppose the perimeter is 600 miles</a:t>
            </a:r>
          </a:p>
          <a:p>
            <a:endParaRPr lang="en-US" dirty="0"/>
          </a:p>
          <a:p>
            <a:r>
              <a:rPr lang="en-US" dirty="0" smtClean="0"/>
              <a:t>What are the dimensions of this rectangle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0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Festival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maxsell.net/wp-content/uploads/2010/05/Greek-festiv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57449"/>
            <a:ext cx="4953001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8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Greek Festival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Suppose it costs $12.00 to get into the Greek Festival and $1.50 for each serving of Baklava</a:t>
            </a:r>
          </a:p>
          <a:p>
            <a:endParaRPr lang="en-US" dirty="0"/>
          </a:p>
          <a:p>
            <a:r>
              <a:rPr lang="en-US" dirty="0" smtClean="0"/>
              <a:t>Write an equation showing how much you spend at the Greek Festival depending on how much Baklava you consume</a:t>
            </a:r>
          </a:p>
          <a:p>
            <a:endParaRPr lang="en-US" dirty="0"/>
          </a:p>
          <a:p>
            <a:r>
              <a:rPr lang="en-US" dirty="0" smtClean="0"/>
              <a:t>If you bring $45.00 with you and spend $6.00 on a gyro, how many Baklavas can you eat?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506</TotalTime>
  <Words>269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Equation Stories</vt:lpstr>
      <vt:lpstr>Charles Dickens</vt:lpstr>
      <vt:lpstr>Charles Dickens</vt:lpstr>
      <vt:lpstr>Bus Passes</vt:lpstr>
      <vt:lpstr>Bus Passes</vt:lpstr>
      <vt:lpstr>A Rectangle</vt:lpstr>
      <vt:lpstr>A Rectangle</vt:lpstr>
      <vt:lpstr>Greek Festival</vt:lpstr>
      <vt:lpstr>Greek Festival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 Stories</dc:title>
  <dc:creator>Windows User</dc:creator>
  <cp:lastModifiedBy>Windows User</cp:lastModifiedBy>
  <cp:revision>6</cp:revision>
  <dcterms:created xsi:type="dcterms:W3CDTF">2013-09-24T20:36:43Z</dcterms:created>
  <dcterms:modified xsi:type="dcterms:W3CDTF">2015-06-05T14:21:05Z</dcterms:modified>
</cp:coreProperties>
</file>