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D0E93079-6AD4-441F-A1D6-17365AE52DE5}" type="datetimeFigureOut">
              <a:rPr lang="en-US" smtClean="0"/>
              <a:t>6/5/2015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45BE45C0-830A-40E3-B815-566F779AA8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Petersen’s Math 8 Class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Equation Stories 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3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the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kutv.com/news/top-stories/stories/images/slc-fair_624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33237"/>
            <a:ext cx="7486650" cy="408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753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the Fair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You go to the Salt Lake County Fair</a:t>
            </a:r>
          </a:p>
          <a:p>
            <a:endParaRPr lang="en-US" dirty="0"/>
          </a:p>
          <a:p>
            <a:r>
              <a:rPr lang="en-US" dirty="0" smtClean="0"/>
              <a:t>The price of admission is $10.00, and each ride you go on is $3.00 per ride</a:t>
            </a:r>
          </a:p>
          <a:p>
            <a:endParaRPr lang="en-US" dirty="0"/>
          </a:p>
          <a:p>
            <a:r>
              <a:rPr lang="en-US" dirty="0" smtClean="0"/>
              <a:t>Write an equation showing the amount of money you spend depending on how many rides you go on</a:t>
            </a:r>
          </a:p>
          <a:p>
            <a:endParaRPr lang="en-US" dirty="0"/>
          </a:p>
          <a:p>
            <a:r>
              <a:rPr lang="en-US" dirty="0" smtClean="0"/>
              <a:t>If you go on 9 rides, how much will you spend?</a:t>
            </a:r>
          </a:p>
          <a:p>
            <a:endParaRPr lang="en-US" dirty="0"/>
          </a:p>
          <a:p>
            <a:r>
              <a:rPr lang="en-US" dirty="0" smtClean="0"/>
              <a:t>If you spend $91.00 at the fair, how many rides did you go 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4341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ttp://www.technocrazed.com/wp-content/uploads/2013/08/Unusual-Forbidden-sign-boards-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676400"/>
            <a:ext cx="3343275" cy="392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4279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Cow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Please be cautious of parachuting cows for the next 200 yards</a:t>
            </a:r>
          </a:p>
          <a:p>
            <a:endParaRPr lang="en-US" dirty="0"/>
          </a:p>
          <a:p>
            <a:r>
              <a:rPr lang="en-US" dirty="0" smtClean="0"/>
              <a:t>A cow is dropped from an airplane that is 500 feet in the air and falls at a rate of 6 feet per second</a:t>
            </a:r>
          </a:p>
          <a:p>
            <a:endParaRPr lang="en-US" dirty="0"/>
          </a:p>
          <a:p>
            <a:r>
              <a:rPr lang="en-US" dirty="0" smtClean="0"/>
              <a:t>Write an equation showing the </a:t>
            </a:r>
            <a:r>
              <a:rPr lang="en-US" i="1" dirty="0" smtClean="0"/>
              <a:t>height</a:t>
            </a:r>
            <a:r>
              <a:rPr lang="en-US" dirty="0" smtClean="0"/>
              <a:t> of the cow depending on how many </a:t>
            </a:r>
            <a:r>
              <a:rPr lang="en-US" i="1" dirty="0" smtClean="0"/>
              <a:t>seconds</a:t>
            </a:r>
            <a:r>
              <a:rPr lang="en-US" dirty="0" smtClean="0"/>
              <a:t> it has been falling</a:t>
            </a:r>
          </a:p>
          <a:p>
            <a:endParaRPr lang="en-US" dirty="0"/>
          </a:p>
          <a:p>
            <a:r>
              <a:rPr lang="en-US" dirty="0" smtClean="0"/>
              <a:t>How far is the cow off the ground after 30 seconds?</a:t>
            </a:r>
          </a:p>
          <a:p>
            <a:endParaRPr lang="en-US" dirty="0"/>
          </a:p>
          <a:p>
            <a:r>
              <a:rPr lang="en-US" dirty="0" smtClean="0"/>
              <a:t>Approximately how long until the cow hits the ground?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271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Jersey Shore Boardwalk Fire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l1.yimg.com/bt/api/res/1.2/X3BKrXaiRem6ZgguwzPjbQ--/YXBwaWQ9eW5ld3M7Zmk9ZmlsbDtoPTYzOTtweW9mZj0wO3E9ODU7dz05NjA-/http:/media.zenfs.com/en_us/News/ap_webfeeds/6fda546fe6cf3b1e3d0f6a7067008fa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14996"/>
            <a:ext cx="6248400" cy="4159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94978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Jersey Shore Boardwalk Fire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The Jersey Shore Boardwalk fire destroyed about 50 businesses over a stretch of about 3.2 miles</a:t>
            </a:r>
          </a:p>
          <a:p>
            <a:endParaRPr lang="en-US" dirty="0"/>
          </a:p>
          <a:p>
            <a:r>
              <a:rPr lang="en-US" dirty="0" smtClean="0"/>
              <a:t>The fire spread across the boardwalk at about 0.05 miles per minute</a:t>
            </a:r>
          </a:p>
          <a:p>
            <a:endParaRPr lang="en-US" dirty="0"/>
          </a:p>
          <a:p>
            <a:r>
              <a:rPr lang="en-US" dirty="0" smtClean="0"/>
              <a:t>Write an equation showing the distance the fire travelled depending on how many minutes it was blazing</a:t>
            </a:r>
          </a:p>
          <a:p>
            <a:endParaRPr lang="en-US" dirty="0"/>
          </a:p>
          <a:p>
            <a:r>
              <a:rPr lang="en-US" dirty="0" smtClean="0"/>
              <a:t>How far had the fire gone in half an hour?</a:t>
            </a:r>
          </a:p>
          <a:p>
            <a:endParaRPr lang="en-US" dirty="0"/>
          </a:p>
          <a:p>
            <a:r>
              <a:rPr lang="en-US" dirty="0" smtClean="0"/>
              <a:t>How long until the fire consumed all it would consume?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542</TotalTime>
  <Words>246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Horizon</vt:lpstr>
      <vt:lpstr>Equation Stories I</vt:lpstr>
      <vt:lpstr>Going to the Fair</vt:lpstr>
      <vt:lpstr>Going to the Fair</vt:lpstr>
      <vt:lpstr>Cow Drop</vt:lpstr>
      <vt:lpstr>Cow Drop</vt:lpstr>
      <vt:lpstr>Jersey Shore Boardwalk Fire</vt:lpstr>
      <vt:lpstr>Jersey Shore Boardwalk Fire</vt:lpstr>
    </vt:vector>
  </TitlesOfParts>
  <Company>Granite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Solving Two-Step Stories</dc:title>
  <dc:creator>Windows User</dc:creator>
  <cp:lastModifiedBy>Windows User</cp:lastModifiedBy>
  <cp:revision>5</cp:revision>
  <dcterms:created xsi:type="dcterms:W3CDTF">2013-09-16T13:37:26Z</dcterms:created>
  <dcterms:modified xsi:type="dcterms:W3CDTF">2015-06-05T14:21:20Z</dcterms:modified>
</cp:coreProperties>
</file>