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8CA2A-00D4-914F-994C-8D1D46B6D67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F717F-0D75-154E-9567-618A3C961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8CA2A-00D4-914F-994C-8D1D46B6D67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F717F-0D75-154E-9567-618A3C961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8CA2A-00D4-914F-994C-8D1D46B6D67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F717F-0D75-154E-9567-618A3C961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8CA2A-00D4-914F-994C-8D1D46B6D67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F717F-0D75-154E-9567-618A3C961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8CA2A-00D4-914F-994C-8D1D46B6D67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F717F-0D75-154E-9567-618A3C961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8CA2A-00D4-914F-994C-8D1D46B6D67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F717F-0D75-154E-9567-618A3C961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8CA2A-00D4-914F-994C-8D1D46B6D67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F717F-0D75-154E-9567-618A3C961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8CA2A-00D4-914F-994C-8D1D46B6D67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F717F-0D75-154E-9567-618A3C961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8CA2A-00D4-914F-994C-8D1D46B6D67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F717F-0D75-154E-9567-618A3C961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8CA2A-00D4-914F-994C-8D1D46B6D67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F717F-0D75-154E-9567-618A3C961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8CA2A-00D4-914F-994C-8D1D46B6D67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8F717F-0D75-154E-9567-618A3C961C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D68CA2A-00D4-914F-994C-8D1D46B6D67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38F717F-0D75-154E-9567-618A3C961C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Linear Equation Situations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Petersen’s Math 8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3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SOME ‘ZA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tpeterson2\AppData\Local\Microsoft\Windows\Temporary Internet Files\Content.IE5\FJZ5ITVJ\MC900086104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503" y="383560"/>
            <a:ext cx="2220384" cy="152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tpeterson2\AppData\Local\Microsoft\Windows\Temporary Internet Files\Content.IE5\FJZ5ITVJ\MC900086104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805" y="1148431"/>
            <a:ext cx="2220384" cy="152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tpeterson2\AppData\Local\Microsoft\Windows\Temporary Internet Files\Content.IE5\FJZ5ITVJ\MC900086104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280" y="3781508"/>
            <a:ext cx="2220384" cy="152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tpeterson2\AppData\Local\Microsoft\Windows\Temporary Internet Files\Content.IE5\FJZ5ITVJ\MC900086104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67" y="3127052"/>
            <a:ext cx="2220384" cy="152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peterson2\AppData\Local\Microsoft\Windows\Temporary Internet Files\Content.IE5\FJZ5ITVJ\MC900086104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280" y="2150888"/>
            <a:ext cx="2220384" cy="152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peterson2\AppData\Local\Microsoft\Windows\Temporary Internet Files\Content.IE5\FJZ5ITVJ\MC900086104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664" y="2251767"/>
            <a:ext cx="2220384" cy="152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peterson2\AppData\Local\Microsoft\Windows\Temporary Internet Files\Content.IE5\FJZ5ITVJ\MC900086104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724" y="1148431"/>
            <a:ext cx="2220384" cy="152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"/>
                            </p:stCondLst>
                            <p:childTnLst>
                              <p:par>
                                <p:cTn id="2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"/>
                            </p:stCondLst>
                            <p:childTnLst>
                              <p:par>
                                <p:cTn id="2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"/>
                            </p:stCondLst>
                            <p:childTnLst>
                              <p:par>
                                <p:cTn id="3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"/>
                            </p:stCondLst>
                            <p:childTnLst>
                              <p:par>
                                <p:cTn id="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SOME ‘ZA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Zack’s ‘</a:t>
            </a:r>
            <a:r>
              <a:rPr lang="en-US" dirty="0" err="1" smtClean="0"/>
              <a:t>Za</a:t>
            </a:r>
            <a:r>
              <a:rPr lang="en-US" dirty="0" smtClean="0"/>
              <a:t> is making ‘</a:t>
            </a:r>
            <a:r>
              <a:rPr lang="en-US" dirty="0" err="1" smtClean="0"/>
              <a:t>Za</a:t>
            </a:r>
            <a:r>
              <a:rPr lang="en-US" dirty="0" smtClean="0"/>
              <a:t> for a local ‘</a:t>
            </a:r>
            <a:r>
              <a:rPr lang="en-US" dirty="0" err="1" smtClean="0"/>
              <a:t>Za</a:t>
            </a:r>
            <a:r>
              <a:rPr lang="en-US" dirty="0" smtClean="0"/>
              <a:t> Festival</a:t>
            </a:r>
          </a:p>
          <a:p>
            <a:endParaRPr lang="en-US" dirty="0" smtClean="0"/>
          </a:p>
          <a:p>
            <a:r>
              <a:rPr lang="en-US" dirty="0" smtClean="0"/>
              <a:t>They’ve already made 22 ‘</a:t>
            </a:r>
            <a:r>
              <a:rPr lang="en-US" dirty="0" err="1" smtClean="0"/>
              <a:t>zas</a:t>
            </a:r>
            <a:r>
              <a:rPr lang="en-US" dirty="0" smtClean="0"/>
              <a:t>, and they can make 7 ‘</a:t>
            </a:r>
            <a:r>
              <a:rPr lang="en-US" dirty="0" err="1" smtClean="0"/>
              <a:t>zas</a:t>
            </a:r>
            <a:r>
              <a:rPr lang="en-US" dirty="0" smtClean="0"/>
              <a:t> each hour</a:t>
            </a:r>
          </a:p>
          <a:p>
            <a:endParaRPr lang="en-US" dirty="0" smtClean="0"/>
          </a:p>
          <a:p>
            <a:r>
              <a:rPr lang="en-US" dirty="0" smtClean="0"/>
              <a:t>Write an equation showing this situation</a:t>
            </a:r>
          </a:p>
          <a:p>
            <a:endParaRPr lang="en-US" dirty="0" smtClean="0"/>
          </a:p>
          <a:p>
            <a:r>
              <a:rPr lang="en-US" dirty="0" smtClean="0"/>
              <a:t>Graph the situation</a:t>
            </a:r>
          </a:p>
          <a:p>
            <a:endParaRPr lang="en-US" dirty="0" smtClean="0"/>
          </a:p>
          <a:p>
            <a:r>
              <a:rPr lang="en-US" dirty="0" smtClean="0"/>
              <a:t>How many ‘</a:t>
            </a:r>
            <a:r>
              <a:rPr lang="en-US" dirty="0" err="1" smtClean="0"/>
              <a:t>zas</a:t>
            </a:r>
            <a:r>
              <a:rPr lang="en-US" dirty="0" smtClean="0"/>
              <a:t> will they have if they cook ‘</a:t>
            </a:r>
            <a:r>
              <a:rPr lang="en-US" dirty="0" err="1" smtClean="0"/>
              <a:t>za</a:t>
            </a:r>
            <a:r>
              <a:rPr lang="en-US" dirty="0" smtClean="0"/>
              <a:t> for 24 hours straight?</a:t>
            </a:r>
          </a:p>
          <a:p>
            <a:endParaRPr lang="en-US" dirty="0" smtClean="0"/>
          </a:p>
          <a:p>
            <a:r>
              <a:rPr lang="en-US" dirty="0" smtClean="0"/>
              <a:t>How long until they have 300 ‘</a:t>
            </a:r>
            <a:r>
              <a:rPr lang="en-US" dirty="0" err="1" smtClean="0"/>
              <a:t>zas</a:t>
            </a:r>
            <a:r>
              <a:rPr lang="en-US" smtClean="0"/>
              <a:t>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Gift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836" y="794276"/>
            <a:ext cx="4616504" cy="39240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Gift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 give your folks a $250.00 gas gift card</a:t>
            </a:r>
          </a:p>
          <a:p>
            <a:endParaRPr lang="en-US" dirty="0" smtClean="0"/>
          </a:p>
          <a:p>
            <a:r>
              <a:rPr lang="en-US" dirty="0" smtClean="0"/>
              <a:t>Each week, they fill up their tank for $45.00</a:t>
            </a:r>
          </a:p>
          <a:p>
            <a:endParaRPr lang="en-US" dirty="0" smtClean="0"/>
          </a:p>
          <a:p>
            <a:r>
              <a:rPr lang="en-US" dirty="0" smtClean="0"/>
              <a:t>Write an equation for this situation, and draw a graph to represent it</a:t>
            </a:r>
          </a:p>
          <a:p>
            <a:endParaRPr lang="en-US" dirty="0"/>
          </a:p>
          <a:p>
            <a:r>
              <a:rPr lang="en-US" dirty="0" smtClean="0"/>
              <a:t>How long until the card runs out?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Rent-a-Clown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291" y="630602"/>
            <a:ext cx="4758823" cy="4676774"/>
          </a:xfrm>
          <a:prstGeom prst="rect">
            <a:avLst/>
          </a:prstGeom>
        </p:spPr>
      </p:pic>
      <p:sp>
        <p:nvSpPr>
          <p:cNvPr id="6" name="Frame 5"/>
          <p:cNvSpPr/>
          <p:nvPr/>
        </p:nvSpPr>
        <p:spPr>
          <a:xfrm>
            <a:off x="3588016" y="530352"/>
            <a:ext cx="1742418" cy="1796494"/>
          </a:xfrm>
          <a:prstGeom prst="frame">
            <a:avLst>
              <a:gd name="adj1" fmla="val 6568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Rent-a-Clown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GAAAH</a:t>
            </a:r>
          </a:p>
          <a:p>
            <a:endParaRPr lang="en-US" dirty="0" smtClean="0"/>
          </a:p>
          <a:p>
            <a:r>
              <a:rPr lang="en-US" dirty="0" smtClean="0"/>
              <a:t>Suppose you can rent a clown for $30.00 and $8.00 for every hour after that</a:t>
            </a:r>
          </a:p>
          <a:p>
            <a:endParaRPr lang="en-US" dirty="0" smtClean="0"/>
          </a:p>
          <a:p>
            <a:r>
              <a:rPr lang="en-US" dirty="0" smtClean="0"/>
              <a:t>Write an equation for this situation, and graph the line</a:t>
            </a:r>
          </a:p>
          <a:p>
            <a:endParaRPr lang="en-US" dirty="0"/>
          </a:p>
          <a:p>
            <a:r>
              <a:rPr lang="en-US" dirty="0" smtClean="0"/>
              <a:t>If you spend $222.00 on the clown, how long was your party?</a:t>
            </a:r>
          </a:p>
          <a:p>
            <a:endParaRPr lang="en-US" dirty="0"/>
          </a:p>
          <a:p>
            <a:r>
              <a:rPr lang="en-US" dirty="0" smtClean="0"/>
              <a:t>If you wanted the clown to party with you for 4 hours, what would it cost?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Crane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506" y="325495"/>
            <a:ext cx="4847270" cy="47619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Crane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costs $7.50 to enter an arcade and $1.25 per play on a crane game</a:t>
            </a:r>
          </a:p>
          <a:p>
            <a:endParaRPr lang="en-US" dirty="0" smtClean="0"/>
          </a:p>
          <a:p>
            <a:r>
              <a:rPr lang="en-US" dirty="0" smtClean="0"/>
              <a:t>Write an equation showing this situation and graph it</a:t>
            </a:r>
          </a:p>
          <a:p>
            <a:endParaRPr lang="en-US" dirty="0"/>
          </a:p>
          <a:p>
            <a:r>
              <a:rPr lang="en-US" dirty="0" smtClean="0"/>
              <a:t>If you bring $32.00 to the arcade, how many crane game rounds can you play?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Aquarium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704" y="530352"/>
            <a:ext cx="5994653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Aquarium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You go to an aquarium in a major seaside city</a:t>
            </a:r>
          </a:p>
          <a:p>
            <a:endParaRPr lang="en-US" dirty="0" smtClean="0"/>
          </a:p>
          <a:p>
            <a:r>
              <a:rPr lang="en-US" dirty="0" smtClean="0"/>
              <a:t>It costs $15.50 per person and $8.00 for parking</a:t>
            </a:r>
          </a:p>
          <a:p>
            <a:endParaRPr lang="en-US" dirty="0" smtClean="0"/>
          </a:p>
          <a:p>
            <a:r>
              <a:rPr lang="en-US" dirty="0" smtClean="0"/>
              <a:t>Write an equation showing how much it would cost for</a:t>
            </a:r>
            <a:r>
              <a:rPr lang="en-US" i="1" dirty="0" smtClean="0"/>
              <a:t> </a:t>
            </a:r>
            <a:r>
              <a:rPr lang="en-US" i="1" dirty="0" err="1" smtClean="0"/>
              <a:t>x</a:t>
            </a:r>
            <a:r>
              <a:rPr lang="en-US" dirty="0" smtClean="0"/>
              <a:t> people to go</a:t>
            </a:r>
          </a:p>
          <a:p>
            <a:endParaRPr lang="en-US" dirty="0" smtClean="0"/>
          </a:p>
          <a:p>
            <a:r>
              <a:rPr lang="en-US" dirty="0" smtClean="0"/>
              <a:t>If 8 people go to the aquarium, what’s the cost?</a:t>
            </a:r>
          </a:p>
          <a:p>
            <a:endParaRPr lang="en-US" dirty="0" smtClean="0"/>
          </a:p>
          <a:p>
            <a:r>
              <a:rPr lang="en-US" dirty="0" smtClean="0"/>
              <a:t>If the total cost was $126.50, how many people went to the aquarium?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392</TotalTime>
  <Words>305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Linear Equation Situations</vt:lpstr>
      <vt:lpstr>Gift Card</vt:lpstr>
      <vt:lpstr>Gift Card</vt:lpstr>
      <vt:lpstr>Rent-a-Clown</vt:lpstr>
      <vt:lpstr>Rent-a-Clown</vt:lpstr>
      <vt:lpstr>Crane Game</vt:lpstr>
      <vt:lpstr>Crane Game</vt:lpstr>
      <vt:lpstr>Aquarium</vt:lpstr>
      <vt:lpstr>Aquarium</vt:lpstr>
      <vt:lpstr>PowerPoint Presentation</vt:lpstr>
      <vt:lpstr>GET SOME ‘ZA</vt:lpstr>
      <vt:lpstr>GET SOME ‘ZA</vt:lpstr>
    </vt:vector>
  </TitlesOfParts>
  <Company>University of Utah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Equation Situations</dc:title>
  <dc:creator>Thomas Petersen</dc:creator>
  <cp:lastModifiedBy>Windows User</cp:lastModifiedBy>
  <cp:revision>6</cp:revision>
  <dcterms:created xsi:type="dcterms:W3CDTF">2013-11-14T02:06:03Z</dcterms:created>
  <dcterms:modified xsi:type="dcterms:W3CDTF">2015-06-05T14:21:38Z</dcterms:modified>
</cp:coreProperties>
</file>