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B812-B02D-EE40-8D3A-1FEC8B8B79A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5DA-1F5F-D540-8787-724999D2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B812-B02D-EE40-8D3A-1FEC8B8B79A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5DA-1F5F-D540-8787-724999D2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B812-B02D-EE40-8D3A-1FEC8B8B79A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5DA-1F5F-D540-8787-724999D2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B812-B02D-EE40-8D3A-1FEC8B8B79A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5DA-1F5F-D540-8787-724999D2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B812-B02D-EE40-8D3A-1FEC8B8B79A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5DA-1F5F-D540-8787-724999D2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B812-B02D-EE40-8D3A-1FEC8B8B79A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5DA-1F5F-D540-8787-724999D26F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B812-B02D-EE40-8D3A-1FEC8B8B79A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5DA-1F5F-D540-8787-724999D2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B812-B02D-EE40-8D3A-1FEC8B8B79A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5DA-1F5F-D540-8787-724999D2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B812-B02D-EE40-8D3A-1FEC8B8B79A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5DA-1F5F-D540-8787-724999D2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B812-B02D-EE40-8D3A-1FEC8B8B79A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4075DA-1F5F-D540-8787-724999D2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B812-B02D-EE40-8D3A-1FEC8B8B79A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5DA-1F5F-D540-8787-724999D26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E3BB812-B02D-EE40-8D3A-1FEC8B8B79A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F4075DA-1F5F-D540-8787-724999D26F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7.wm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Situation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Petersen’s Math 8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 Basket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986" y="1171649"/>
            <a:ext cx="5056914" cy="3436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 Basket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loading a basket of bread</a:t>
            </a:r>
          </a:p>
          <a:p>
            <a:endParaRPr lang="en-US" dirty="0" smtClean="0"/>
          </a:p>
          <a:p>
            <a:r>
              <a:rPr lang="en-US" dirty="0" smtClean="0"/>
              <a:t>Before you put any bread in it, the basket weighs 0.5 pounds</a:t>
            </a:r>
          </a:p>
          <a:p>
            <a:endParaRPr lang="en-US" dirty="0" smtClean="0"/>
          </a:p>
          <a:p>
            <a:r>
              <a:rPr lang="en-US" dirty="0" smtClean="0"/>
              <a:t>After you put 8 pieces of bread in it, it weighs 19 pounds</a:t>
            </a:r>
          </a:p>
          <a:p>
            <a:endParaRPr lang="en-US" dirty="0" smtClean="0"/>
          </a:p>
          <a:p>
            <a:r>
              <a:rPr lang="en-US" dirty="0" smtClean="0"/>
              <a:t>How much is each piece of bread?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 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382" y="1398410"/>
            <a:ext cx="6295333" cy="3049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 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 pet store, you can get 12 fish and their food for $32.00</a:t>
            </a:r>
          </a:p>
          <a:p>
            <a:endParaRPr lang="en-US" dirty="0" smtClean="0"/>
          </a:p>
          <a:p>
            <a:r>
              <a:rPr lang="en-US" dirty="0" smtClean="0"/>
              <a:t>You can get 21 fish for $54.50</a:t>
            </a:r>
          </a:p>
          <a:p>
            <a:endParaRPr lang="en-US" dirty="0" smtClean="0"/>
          </a:p>
          <a:p>
            <a:r>
              <a:rPr lang="en-US" dirty="0" smtClean="0"/>
              <a:t>How much does each </a:t>
            </a:r>
            <a:r>
              <a:rPr lang="en-US" smtClean="0"/>
              <a:t>fish cost?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Dolphin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417" y="1207602"/>
            <a:ext cx="4863916" cy="3231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Dolphin Dive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 dolphin dives deep into the sea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Her depth </a:t>
                </a:r>
                <a:r>
                  <a:rPr lang="en-US" i="1" dirty="0" err="1" smtClean="0"/>
                  <a:t>y</a:t>
                </a:r>
                <a:r>
                  <a:rPr lang="en-US" dirty="0" smtClean="0"/>
                  <a:t> after </a:t>
                </a:r>
                <a:r>
                  <a:rPr lang="en-US" i="1" dirty="0" err="1" smtClean="0"/>
                  <a:t>x</a:t>
                </a:r>
                <a:r>
                  <a:rPr lang="en-US" dirty="0" smtClean="0"/>
                  <a:t> seconds can be given by the equation below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𝑦</m:t>
                      </m:r>
                      <m:r>
                        <a:rPr lang="en-US" i="1" dirty="0" smtClean="0">
                          <a:latin typeface="Cambria Math"/>
                        </a:rPr>
                        <m:t>=−2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Draw a graph showing this situation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What does the </a:t>
                </a:r>
                <a:r>
                  <a:rPr lang="en-US" i="1" dirty="0" err="1" smtClean="0"/>
                  <a:t>y</a:t>
                </a:r>
                <a:r>
                  <a:rPr lang="en-US" i="1" dirty="0" smtClean="0"/>
                  <a:t>-intercept</a:t>
                </a:r>
                <a:r>
                  <a:rPr lang="en-US" dirty="0" smtClean="0"/>
                  <a:t> mean?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What does the </a:t>
                </a:r>
                <a:r>
                  <a:rPr lang="en-US" i="1" dirty="0" smtClean="0"/>
                  <a:t>slope</a:t>
                </a:r>
                <a:r>
                  <a:rPr lang="en-US" dirty="0" smtClean="0"/>
                  <a:t> mean?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5" t="-1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Wedding Singer</a:t>
            </a:r>
            <a:endParaRPr lang="en-US" dirty="0"/>
          </a:p>
        </p:txBody>
      </p:sp>
      <p:pic>
        <p:nvPicPr>
          <p:cNvPr id="8196" name="Picture 4" descr="C:\Documents and Settings\tpeterson2\Local Settings\Temporary Internet Files\Content.IE5\Z2XZ4UUX\MC900242221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4495800" cy="428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MS900388492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-762000" y="4572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439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60377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Wedding Singer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hire a wedding singer for your sister’s wedding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graph on the next slide shows how much he charges based on how long you keep him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much does the wedding singer charge per hour?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Wedding Singer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0795"/>
            <a:ext cx="374904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17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Submarine Diving</a:t>
            </a:r>
            <a:endParaRPr lang="en-US" dirty="0"/>
          </a:p>
        </p:txBody>
      </p:sp>
      <p:pic>
        <p:nvPicPr>
          <p:cNvPr id="4" name="MS900075012[1].wav">
            <a:hlinkClick r:id="" action="ppaction://media"/>
          </p:cNvPr>
          <p:cNvPicPr>
            <a:picLocks noGrp="1" noChangeAspect="1"/>
          </p:cNvPicPr>
          <p:nvPr>
            <p:ph sz="quarter"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-642551" y="5410200"/>
            <a:ext cx="609600" cy="609600"/>
          </a:xfrm>
        </p:spPr>
      </p:pic>
      <p:pic>
        <p:nvPicPr>
          <p:cNvPr id="9219" name="Picture 3" descr="C:\Documents and Settings\tpeterson2\Local Settings\Temporary Internet Files\Content.IE5\LYWN8CAC\MC90029635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21" y="1419385"/>
            <a:ext cx="6781051" cy="347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8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4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Submarine Diving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Captain A. </a:t>
            </a:r>
            <a:r>
              <a:rPr lang="en-US" dirty="0" err="1" smtClean="0"/>
              <a:t>Habb</a:t>
            </a:r>
            <a:r>
              <a:rPr lang="en-US" dirty="0" smtClean="0"/>
              <a:t> is escaping with POWs in her submarine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graph on the next slide shows how many meters she is under sea level after a certain number of seconds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many feet per second is the submarine diving?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4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Submarine Diving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810" y="365760"/>
            <a:ext cx="356616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92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</TotalTime>
  <Words>236</Words>
  <Application>Microsoft Office PowerPoint</Application>
  <PresentationFormat>On-screen Show (4:3)</PresentationFormat>
  <Paragraphs>51</Paragraphs>
  <Slides>13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Linear Situation Equations</vt:lpstr>
      <vt:lpstr>Dolphin Dive</vt:lpstr>
      <vt:lpstr>Dolphin Dive</vt:lpstr>
      <vt:lpstr>A Wedding Singer</vt:lpstr>
      <vt:lpstr>A Wedding Singer</vt:lpstr>
      <vt:lpstr>A Wedding Singer</vt:lpstr>
      <vt:lpstr>A Submarine Diving</vt:lpstr>
      <vt:lpstr>A Submarine Diving</vt:lpstr>
      <vt:lpstr>A Submarine Diving</vt:lpstr>
      <vt:lpstr>Bread Basket</vt:lpstr>
      <vt:lpstr>Bread Basket</vt:lpstr>
      <vt:lpstr>Pet Fish</vt:lpstr>
      <vt:lpstr>Pet Fish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Situation Equations</dc:title>
  <dc:creator>Thomas Petersen</dc:creator>
  <cp:lastModifiedBy>Windows User</cp:lastModifiedBy>
  <cp:revision>5</cp:revision>
  <dcterms:created xsi:type="dcterms:W3CDTF">2013-11-12T05:27:36Z</dcterms:created>
  <dcterms:modified xsi:type="dcterms:W3CDTF">2015-06-05T14:20:50Z</dcterms:modified>
</cp:coreProperties>
</file>