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3" r:id="rId11"/>
    <p:sldId id="264" r:id="rId12"/>
    <p:sldId id="269" r:id="rId13"/>
    <p:sldId id="270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9" autoAdjust="0"/>
    <p:restoredTop sz="94660"/>
  </p:normalViewPr>
  <p:slideViewPr>
    <p:cSldViewPr snapToGrid="0" snapToObjects="1">
      <p:cViewPr>
        <p:scale>
          <a:sx n="111" d="100"/>
          <a:sy n="111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573-EFCD-0349-8546-6DC82486EA3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371-2081-674C-91C2-D7B33827D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573-EFCD-0349-8546-6DC82486EA3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371-2081-674C-91C2-D7B33827D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573-EFCD-0349-8546-6DC82486EA3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371-2081-674C-91C2-D7B33827D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573-EFCD-0349-8546-6DC82486EA3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371-2081-674C-91C2-D7B33827D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573-EFCD-0349-8546-6DC82486EA3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371-2081-674C-91C2-D7B33827D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573-EFCD-0349-8546-6DC82486EA3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371-2081-674C-91C2-D7B33827D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573-EFCD-0349-8546-6DC82486EA3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371-2081-674C-91C2-D7B33827D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573-EFCD-0349-8546-6DC82486EA3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371-2081-674C-91C2-D7B33827D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573-EFCD-0349-8546-6DC82486EA3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371-2081-674C-91C2-D7B33827D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573-EFCD-0349-8546-6DC82486EA3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371-2081-674C-91C2-D7B33827DF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573-EFCD-0349-8546-6DC82486EA3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572371-2081-674C-91C2-D7B33827DF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A572371-2081-674C-91C2-D7B33827DF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438573-EFCD-0349-8546-6DC82486EA35}" type="datetimeFigureOut">
              <a:rPr lang="en-US" smtClean="0"/>
              <a:t>6/5/2015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Linear Situations with Graphs and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Petersen’s Math 8 Class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Sitka, Alaska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55" y="1417638"/>
            <a:ext cx="6647693" cy="4976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Sitka, Alaska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camping in Sitka, Alaska, and night is falling</a:t>
            </a:r>
          </a:p>
          <a:p>
            <a:endParaRPr lang="en-US" dirty="0" smtClean="0"/>
          </a:p>
          <a:p>
            <a:r>
              <a:rPr lang="en-US" dirty="0" smtClean="0"/>
              <a:t>The temperature is modeled by the graph to be drawn:</a:t>
            </a:r>
          </a:p>
          <a:p>
            <a:endParaRPr lang="en-US" dirty="0" smtClean="0"/>
          </a:p>
          <a:p>
            <a:r>
              <a:rPr lang="en-US" dirty="0" smtClean="0"/>
              <a:t>Write an equation showing the relationship between the temperature and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eeatny.com/wp-content/uploads/2012/05/pet-food-450x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57" y="1508540"/>
            <a:ext cx="42862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1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 Cristina is holding a pet adoption fair</a:t>
            </a:r>
          </a:p>
          <a:p>
            <a:endParaRPr lang="en-US" dirty="0"/>
          </a:p>
          <a:p>
            <a:r>
              <a:rPr lang="en-US" dirty="0" smtClean="0"/>
              <a:t>Every two hours, 7 pets are adopted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Graph this situation</a:t>
            </a:r>
          </a:p>
          <a:p>
            <a:endParaRPr lang="en-US" dirty="0"/>
          </a:p>
          <a:p>
            <a:r>
              <a:rPr lang="en-US" dirty="0" smtClean="0"/>
              <a:t>How long until 27 animals are adopted?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00200"/>
            <a:ext cx="7625571" cy="4467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Where are they walking?!</a:t>
            </a:r>
          </a:p>
          <a:p>
            <a:endParaRPr lang="en-US" dirty="0" smtClean="0"/>
          </a:p>
          <a:p>
            <a:r>
              <a:rPr lang="en-US" dirty="0" smtClean="0"/>
              <a:t>AAAARRRGGGHH</a:t>
            </a:r>
          </a:p>
          <a:p>
            <a:endParaRPr lang="en-US" dirty="0" smtClean="0"/>
          </a:p>
          <a:p>
            <a:r>
              <a:rPr lang="en-US" dirty="0" smtClean="0"/>
              <a:t>They started walking and someone made a graph to represent it</a:t>
            </a:r>
          </a:p>
          <a:p>
            <a:endParaRPr lang="en-US" dirty="0" smtClean="0"/>
          </a:p>
          <a:p>
            <a:r>
              <a:rPr lang="en-US" dirty="0" smtClean="0"/>
              <a:t>WHO MADE THAT GRAPH</a:t>
            </a:r>
          </a:p>
          <a:p>
            <a:endParaRPr lang="en-US" dirty="0" smtClean="0"/>
          </a:p>
          <a:p>
            <a:r>
              <a:rPr lang="en-US" dirty="0" smtClean="0"/>
              <a:t>AAAAARRRRGGHH</a:t>
            </a:r>
          </a:p>
          <a:p>
            <a:endParaRPr lang="en-US" dirty="0" smtClean="0"/>
          </a:p>
          <a:p>
            <a:r>
              <a:rPr lang="en-US" dirty="0" smtClean="0"/>
              <a:t>Turn that graph into an equation!</a:t>
            </a:r>
          </a:p>
          <a:p>
            <a:endParaRPr lang="en-US" dirty="0" smtClean="0"/>
          </a:p>
          <a:p>
            <a:r>
              <a:rPr lang="en-US" dirty="0" smtClean="0"/>
              <a:t>DO IT NOW</a:t>
            </a:r>
          </a:p>
          <a:p>
            <a:endParaRPr lang="en-US" dirty="0" smtClean="0"/>
          </a:p>
          <a:p>
            <a:r>
              <a:rPr lang="en-US" dirty="0" smtClean="0"/>
              <a:t>How long will it take them to walk </a:t>
            </a:r>
            <a:r>
              <a:rPr lang="en-US" smtClean="0"/>
              <a:t>6 miles?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Card Point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09" y="1812081"/>
            <a:ext cx="6096000" cy="405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Card Point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receive 3 points for every dollar you spend on your credit card</a:t>
            </a:r>
          </a:p>
          <a:p>
            <a:endParaRPr lang="en-US" dirty="0" smtClean="0"/>
          </a:p>
          <a:p>
            <a:r>
              <a:rPr lang="en-US" dirty="0" smtClean="0"/>
              <a:t>Make a graph showing this relationship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Sale!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5797826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Sale!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Run!  It’s a fire!</a:t>
            </a:r>
          </a:p>
          <a:p>
            <a:endParaRPr lang="en-US" dirty="0" smtClean="0"/>
          </a:p>
          <a:p>
            <a:r>
              <a:rPr lang="en-US" dirty="0" smtClean="0"/>
              <a:t>…sale</a:t>
            </a:r>
          </a:p>
          <a:p>
            <a:endParaRPr lang="en-US" dirty="0" smtClean="0"/>
          </a:p>
          <a:p>
            <a:r>
              <a:rPr lang="en-US" dirty="0" smtClean="0"/>
              <a:t>You receive 30% off any purchase you make</a:t>
            </a:r>
          </a:p>
          <a:p>
            <a:endParaRPr lang="en-US" dirty="0" smtClean="0"/>
          </a:p>
          <a:p>
            <a:r>
              <a:rPr lang="en-US" dirty="0" smtClean="0"/>
              <a:t>Draw a graph showing how much you </a:t>
            </a:r>
            <a:r>
              <a:rPr lang="en-US" i="1" dirty="0" smtClean="0"/>
              <a:t>spend</a:t>
            </a:r>
            <a:r>
              <a:rPr lang="en-US" dirty="0" smtClean="0"/>
              <a:t> based on every dollar the items originally were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a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ppropriateprojects.com/images/fitzgerald/conclusion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6542"/>
            <a:ext cx="7153275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a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digging a well in a small village in Mexico so the people there can get fresh water</a:t>
            </a:r>
          </a:p>
          <a:p>
            <a:endParaRPr lang="en-US" dirty="0"/>
          </a:p>
          <a:p>
            <a:r>
              <a:rPr lang="en-US" dirty="0" smtClean="0"/>
              <a:t>Suppose that you and your friends are able to dig 6 feet into the ground each hour</a:t>
            </a:r>
          </a:p>
          <a:p>
            <a:endParaRPr lang="en-US" dirty="0"/>
          </a:p>
          <a:p>
            <a:r>
              <a:rPr lang="en-US" dirty="0" smtClean="0"/>
              <a:t>Draw a graph representing this situation</a:t>
            </a:r>
          </a:p>
          <a:p>
            <a:endParaRPr lang="en-US" dirty="0"/>
          </a:p>
          <a:p>
            <a:r>
              <a:rPr lang="en-US" dirty="0" smtClean="0"/>
              <a:t>About how long until your well is 30 feet deep?</a:t>
            </a:r>
          </a:p>
        </p:txBody>
      </p:sp>
    </p:spTree>
    <p:extLst>
      <p:ext uri="{BB962C8B-B14F-4D97-AF65-F5344CB8AC3E}">
        <p14:creationId xmlns:p14="http://schemas.microsoft.com/office/powerpoint/2010/main" val="293952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20" y="1631949"/>
            <a:ext cx="6472535" cy="4309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UFO is climbing up into the sky at a rate of 10 feet each second</a:t>
            </a:r>
          </a:p>
          <a:p>
            <a:endParaRPr lang="en-US" dirty="0" smtClean="0"/>
          </a:p>
          <a:p>
            <a:r>
              <a:rPr lang="en-US" dirty="0" smtClean="0"/>
              <a:t>When will the UFO reach 12 yards high?</a:t>
            </a:r>
          </a:p>
          <a:p>
            <a:endParaRPr lang="en-US" dirty="0" smtClean="0"/>
          </a:p>
          <a:p>
            <a:r>
              <a:rPr lang="en-US" dirty="0" smtClean="0"/>
              <a:t>(1 yard is 3 feet)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701</TotalTime>
  <Words>290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Modeling Linear Situations with Graphs and Equations</vt:lpstr>
      <vt:lpstr>Credit Card Point Systems</vt:lpstr>
      <vt:lpstr>Credit Card Point Systems</vt:lpstr>
      <vt:lpstr>Fire Sale!</vt:lpstr>
      <vt:lpstr>Fire Sale!</vt:lpstr>
      <vt:lpstr>Digging a Well</vt:lpstr>
      <vt:lpstr>Digging a Well</vt:lpstr>
      <vt:lpstr>UFOs!</vt:lpstr>
      <vt:lpstr>UFOs!</vt:lpstr>
      <vt:lpstr>Sitka, Alaska</vt:lpstr>
      <vt:lpstr>Sitka, Alaska</vt:lpstr>
      <vt:lpstr>Pet Adoption</vt:lpstr>
      <vt:lpstr>Pet Adoption</vt:lpstr>
      <vt:lpstr>WALKING</vt:lpstr>
      <vt:lpstr>WALKING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Linear Situations with Graphs and Equations</dc:title>
  <dc:creator>Thomas Petersen</dc:creator>
  <cp:lastModifiedBy>Windows User</cp:lastModifiedBy>
  <cp:revision>7</cp:revision>
  <dcterms:created xsi:type="dcterms:W3CDTF">2013-11-08T04:46:18Z</dcterms:created>
  <dcterms:modified xsi:type="dcterms:W3CDTF">2015-06-05T14:21:55Z</dcterms:modified>
</cp:coreProperties>
</file>