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>
      <a:defRPr>
        <a:latin typeface="Comic Sans MS"/>
        <a:ea typeface="Comic Sans MS"/>
        <a:cs typeface="Comic Sans MS"/>
        <a:sym typeface="Comic Sans MS"/>
      </a:defRPr>
    </a:lvl1pPr>
    <a:lvl2pPr indent="457200">
      <a:defRPr>
        <a:latin typeface="Comic Sans MS"/>
        <a:ea typeface="Comic Sans MS"/>
        <a:cs typeface="Comic Sans MS"/>
        <a:sym typeface="Comic Sans MS"/>
      </a:defRPr>
    </a:lvl2pPr>
    <a:lvl3pPr indent="914400">
      <a:defRPr>
        <a:latin typeface="Comic Sans MS"/>
        <a:ea typeface="Comic Sans MS"/>
        <a:cs typeface="Comic Sans MS"/>
        <a:sym typeface="Comic Sans MS"/>
      </a:defRPr>
    </a:lvl3pPr>
    <a:lvl4pPr indent="1371600">
      <a:defRPr>
        <a:latin typeface="Comic Sans MS"/>
        <a:ea typeface="Comic Sans MS"/>
        <a:cs typeface="Comic Sans MS"/>
        <a:sym typeface="Comic Sans MS"/>
      </a:defRPr>
    </a:lvl4pPr>
    <a:lvl5pPr indent="1828800">
      <a:defRPr>
        <a:latin typeface="Comic Sans MS"/>
        <a:ea typeface="Comic Sans MS"/>
        <a:cs typeface="Comic Sans MS"/>
        <a:sym typeface="Comic Sans MS"/>
      </a:defRPr>
    </a:lvl5pPr>
    <a:lvl6pPr indent="2286000">
      <a:defRPr>
        <a:latin typeface="Comic Sans MS"/>
        <a:ea typeface="Comic Sans MS"/>
        <a:cs typeface="Comic Sans MS"/>
        <a:sym typeface="Comic Sans MS"/>
      </a:defRPr>
    </a:lvl6pPr>
    <a:lvl7pPr indent="2743200">
      <a:defRPr>
        <a:latin typeface="Comic Sans MS"/>
        <a:ea typeface="Comic Sans MS"/>
        <a:cs typeface="Comic Sans MS"/>
        <a:sym typeface="Comic Sans MS"/>
      </a:defRPr>
    </a:lvl7pPr>
    <a:lvl8pPr indent="3200400">
      <a:defRPr>
        <a:latin typeface="Comic Sans MS"/>
        <a:ea typeface="Comic Sans MS"/>
        <a:cs typeface="Comic Sans MS"/>
        <a:sym typeface="Comic Sans MS"/>
      </a:defRPr>
    </a:lvl8pPr>
    <a:lvl9pPr indent="3657600">
      <a:defRPr>
        <a:latin typeface="Comic Sans MS"/>
        <a:ea typeface="Comic Sans MS"/>
        <a:cs typeface="Comic Sans MS"/>
        <a:sym typeface="Comic Sans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9D2"/>
          </a:solidFill>
        </a:fill>
      </a:tcStyle>
    </a:wholeTbl>
    <a:band2H>
      <a:tcTxStyle b="def" i="def"/>
      <a:tcStyle>
        <a:tcBdr/>
        <a:fill>
          <a:solidFill>
            <a:srgbClr val="FFFCEA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EF66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EF66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EF6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CF821DB8-F4EB-4A41-A1BA-3FCAFE7338EE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F66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F6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20638" y="12700"/>
            <a:ext cx="8896351" cy="678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296" y="0"/>
                </a:moveTo>
                <a:lnTo>
                  <a:pt x="0" y="5819"/>
                </a:lnTo>
                <a:lnTo>
                  <a:pt x="11757" y="21600"/>
                </a:lnTo>
                <a:lnTo>
                  <a:pt x="21600" y="6715"/>
                </a:lnTo>
                <a:lnTo>
                  <a:pt x="15296" y="0"/>
                </a:lnTo>
                <a:close/>
              </a:path>
            </a:pathLst>
          </a:custGeom>
          <a:solidFill>
            <a:srgbClr val="FFEF66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grpSp>
        <p:nvGrpSpPr>
          <p:cNvPr id="62" name="Group 62"/>
          <p:cNvGrpSpPr/>
          <p:nvPr/>
        </p:nvGrpSpPr>
        <p:grpSpPr>
          <a:xfrm>
            <a:off x="195263" y="234950"/>
            <a:ext cx="3787775" cy="1778000"/>
            <a:chOff x="0" y="0"/>
            <a:chExt cx="3787774" cy="1777999"/>
          </a:xfrm>
        </p:grpSpPr>
        <p:sp>
          <p:nvSpPr>
            <p:cNvPr id="53" name="Shape 53"/>
            <p:cNvSpPr/>
            <p:nvPr/>
          </p:nvSpPr>
          <p:spPr>
            <a:xfrm>
              <a:off x="85724" y="46037"/>
              <a:ext cx="3571876" cy="16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609"/>
                  </a:moveTo>
                  <a:lnTo>
                    <a:pt x="19315" y="16591"/>
                  </a:lnTo>
                  <a:lnTo>
                    <a:pt x="15125" y="10957"/>
                  </a:lnTo>
                  <a:lnTo>
                    <a:pt x="1931" y="0"/>
                  </a:lnTo>
                  <a:lnTo>
                    <a:pt x="626" y="1043"/>
                  </a:lnTo>
                  <a:lnTo>
                    <a:pt x="0" y="4330"/>
                  </a:lnTo>
                  <a:lnTo>
                    <a:pt x="762" y="8087"/>
                  </a:lnTo>
                  <a:lnTo>
                    <a:pt x="15506" y="21339"/>
                  </a:lnTo>
                  <a:lnTo>
                    <a:pt x="18744" y="20504"/>
                  </a:lnTo>
                  <a:lnTo>
                    <a:pt x="21355" y="21600"/>
                  </a:lnTo>
                  <a:lnTo>
                    <a:pt x="21600" y="20609"/>
                  </a:lnTo>
                  <a:close/>
                </a:path>
              </a:pathLst>
            </a:custGeom>
            <a:solidFill>
              <a:srgbClr val="F8F8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4" name="Shape 54"/>
            <p:cNvSpPr/>
            <p:nvPr/>
          </p:nvSpPr>
          <p:spPr>
            <a:xfrm>
              <a:off x="68262" y="179387"/>
              <a:ext cx="3562351" cy="159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6" y="0"/>
                  </a:moveTo>
                  <a:lnTo>
                    <a:pt x="18127" y="13655"/>
                  </a:lnTo>
                  <a:lnTo>
                    <a:pt x="19448" y="16785"/>
                  </a:lnTo>
                  <a:lnTo>
                    <a:pt x="21600" y="20837"/>
                  </a:lnTo>
                  <a:lnTo>
                    <a:pt x="21314" y="21600"/>
                  </a:lnTo>
                  <a:lnTo>
                    <a:pt x="18386" y="20705"/>
                  </a:lnTo>
                  <a:lnTo>
                    <a:pt x="15594" y="21337"/>
                  </a:lnTo>
                  <a:lnTo>
                    <a:pt x="572" y="7840"/>
                  </a:lnTo>
                  <a:lnTo>
                    <a:pt x="0" y="3946"/>
                  </a:lnTo>
                  <a:lnTo>
                    <a:pt x="626" y="842"/>
                  </a:lnTo>
                  <a:lnTo>
                    <a:pt x="1866" y="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5" name="Shape 55"/>
            <p:cNvSpPr/>
            <p:nvPr/>
          </p:nvSpPr>
          <p:spPr>
            <a:xfrm>
              <a:off x="557212" y="311150"/>
              <a:ext cx="2362201" cy="145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98"/>
                  </a:moveTo>
                  <a:lnTo>
                    <a:pt x="18985" y="21600"/>
                  </a:lnTo>
                  <a:lnTo>
                    <a:pt x="19335" y="15441"/>
                  </a:lnTo>
                  <a:lnTo>
                    <a:pt x="21600" y="12202"/>
                  </a:lnTo>
                  <a:lnTo>
                    <a:pt x="1606" y="0"/>
                  </a:lnTo>
                  <a:lnTo>
                    <a:pt x="0" y="3672"/>
                  </a:lnTo>
                  <a:lnTo>
                    <a:pt x="0" y="9398"/>
                  </a:lnTo>
                  <a:close/>
                </a:path>
              </a:pathLst>
            </a:custGeom>
            <a:solidFill>
              <a:srgbClr val="FFB8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61" name="Group 61"/>
            <p:cNvGrpSpPr/>
            <p:nvPr/>
          </p:nvGrpSpPr>
          <p:grpSpPr>
            <a:xfrm>
              <a:off x="0" y="0"/>
              <a:ext cx="3787775" cy="1716088"/>
              <a:chOff x="0" y="0"/>
              <a:chExt cx="3787774" cy="1716087"/>
            </a:xfrm>
          </p:grpSpPr>
          <p:sp>
            <p:nvSpPr>
              <p:cNvPr id="56" name="Shape 56"/>
              <p:cNvSpPr/>
              <p:nvPr/>
            </p:nvSpPr>
            <p:spPr>
              <a:xfrm>
                <a:off x="2987675" y="1247774"/>
                <a:ext cx="336551" cy="339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0"/>
                    </a:moveTo>
                    <a:lnTo>
                      <a:pt x="5760" y="8240"/>
                    </a:lnTo>
                    <a:lnTo>
                      <a:pt x="0" y="21600"/>
                    </a:lnTo>
                    <a:lnTo>
                      <a:pt x="11520" y="19977"/>
                    </a:lnTo>
                    <a:lnTo>
                      <a:pt x="14832" y="10488"/>
                    </a:lnTo>
                    <a:lnTo>
                      <a:pt x="21600" y="3371"/>
                    </a:lnTo>
                    <a:lnTo>
                      <a:pt x="158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0" y="0"/>
                <a:ext cx="3787775" cy="1716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01" y="0"/>
                    </a:moveTo>
                    <a:lnTo>
                      <a:pt x="808" y="1276"/>
                    </a:lnTo>
                    <a:lnTo>
                      <a:pt x="0" y="5105"/>
                    </a:lnTo>
                    <a:lnTo>
                      <a:pt x="859" y="8787"/>
                    </a:lnTo>
                    <a:lnTo>
                      <a:pt x="15161" y="21281"/>
                    </a:lnTo>
                    <a:lnTo>
                      <a:pt x="18239" y="20495"/>
                    </a:lnTo>
                    <a:lnTo>
                      <a:pt x="20728" y="21600"/>
                    </a:lnTo>
                    <a:lnTo>
                      <a:pt x="21600" y="19833"/>
                    </a:lnTo>
                    <a:lnTo>
                      <a:pt x="19266" y="16298"/>
                    </a:lnTo>
                    <a:lnTo>
                      <a:pt x="18316" y="12567"/>
                    </a:lnTo>
                    <a:lnTo>
                      <a:pt x="17560" y="12935"/>
                    </a:lnTo>
                    <a:lnTo>
                      <a:pt x="18457" y="16298"/>
                    </a:lnTo>
                    <a:lnTo>
                      <a:pt x="20240" y="19882"/>
                    </a:lnTo>
                    <a:lnTo>
                      <a:pt x="18124" y="19317"/>
                    </a:lnTo>
                    <a:lnTo>
                      <a:pt x="15636" y="19980"/>
                    </a:lnTo>
                    <a:lnTo>
                      <a:pt x="16097" y="15955"/>
                    </a:lnTo>
                    <a:lnTo>
                      <a:pt x="17162" y="13205"/>
                    </a:lnTo>
                    <a:lnTo>
                      <a:pt x="15918" y="13549"/>
                    </a:lnTo>
                    <a:lnTo>
                      <a:pt x="14943" y="16151"/>
                    </a:lnTo>
                    <a:lnTo>
                      <a:pt x="14610" y="19415"/>
                    </a:lnTo>
                    <a:lnTo>
                      <a:pt x="1372" y="7609"/>
                    </a:lnTo>
                    <a:lnTo>
                      <a:pt x="1026" y="5277"/>
                    </a:lnTo>
                    <a:lnTo>
                      <a:pt x="1321" y="2332"/>
                    </a:lnTo>
                    <a:lnTo>
                      <a:pt x="2783" y="0"/>
                    </a:lnTo>
                    <a:lnTo>
                      <a:pt x="20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319087" y="15874"/>
                <a:ext cx="2676526" cy="974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15" y="0"/>
                    </a:moveTo>
                    <a:lnTo>
                      <a:pt x="21600" y="21168"/>
                    </a:lnTo>
                    <a:lnTo>
                      <a:pt x="19531" y="21600"/>
                    </a:lnTo>
                    <a:lnTo>
                      <a:pt x="0" y="1166"/>
                    </a:lnTo>
                    <a:lnTo>
                      <a:pt x="18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54025" y="163512"/>
                <a:ext cx="360363" cy="650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660" y="0"/>
                    </a:moveTo>
                    <a:lnTo>
                      <a:pt x="2565" y="6835"/>
                    </a:lnTo>
                    <a:lnTo>
                      <a:pt x="0" y="14830"/>
                    </a:lnTo>
                    <a:lnTo>
                      <a:pt x="4455" y="20246"/>
                    </a:lnTo>
                    <a:lnTo>
                      <a:pt x="12690" y="21600"/>
                    </a:lnTo>
                    <a:lnTo>
                      <a:pt x="10260" y="9930"/>
                    </a:lnTo>
                    <a:lnTo>
                      <a:pt x="21600" y="1096"/>
                    </a:lnTo>
                    <a:lnTo>
                      <a:pt x="156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1147762" y="615949"/>
                <a:ext cx="1096964" cy="577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18" y="2481"/>
                    </a:moveTo>
                    <a:lnTo>
                      <a:pt x="7067" y="4816"/>
                    </a:lnTo>
                    <a:lnTo>
                      <a:pt x="14312" y="9997"/>
                    </a:lnTo>
                    <a:lnTo>
                      <a:pt x="19436" y="17732"/>
                    </a:lnTo>
                    <a:lnTo>
                      <a:pt x="14400" y="16784"/>
                    </a:lnTo>
                    <a:lnTo>
                      <a:pt x="6140" y="10654"/>
                    </a:lnTo>
                    <a:lnTo>
                      <a:pt x="2209" y="5838"/>
                    </a:lnTo>
                    <a:lnTo>
                      <a:pt x="4726" y="11895"/>
                    </a:lnTo>
                    <a:lnTo>
                      <a:pt x="12015" y="19703"/>
                    </a:lnTo>
                    <a:lnTo>
                      <a:pt x="20584" y="21600"/>
                    </a:lnTo>
                    <a:lnTo>
                      <a:pt x="21600" y="16346"/>
                    </a:lnTo>
                    <a:lnTo>
                      <a:pt x="17404" y="8757"/>
                    </a:lnTo>
                    <a:lnTo>
                      <a:pt x="7509" y="1241"/>
                    </a:lnTo>
                    <a:lnTo>
                      <a:pt x="0" y="0"/>
                    </a:lnTo>
                    <a:lnTo>
                      <a:pt x="618" y="248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</p:grpSp>
      <p:grpSp>
        <p:nvGrpSpPr>
          <p:cNvPr id="72" name="Group 72"/>
          <p:cNvGrpSpPr/>
          <p:nvPr/>
        </p:nvGrpSpPr>
        <p:grpSpPr>
          <a:xfrm>
            <a:off x="7797604" y="4318442"/>
            <a:ext cx="979880" cy="1159579"/>
            <a:chOff x="0" y="0"/>
            <a:chExt cx="979878" cy="1159577"/>
          </a:xfrm>
        </p:grpSpPr>
        <p:sp>
          <p:nvSpPr>
            <p:cNvPr id="63" name="Shape 63"/>
            <p:cNvSpPr/>
            <p:nvPr/>
          </p:nvSpPr>
          <p:spPr>
            <a:xfrm rot="7320404">
              <a:off x="-4568" y="342457"/>
              <a:ext cx="998539" cy="46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609"/>
                  </a:moveTo>
                  <a:lnTo>
                    <a:pt x="19315" y="16591"/>
                  </a:lnTo>
                  <a:lnTo>
                    <a:pt x="15125" y="10957"/>
                  </a:lnTo>
                  <a:lnTo>
                    <a:pt x="1931" y="0"/>
                  </a:lnTo>
                  <a:lnTo>
                    <a:pt x="626" y="1043"/>
                  </a:lnTo>
                  <a:lnTo>
                    <a:pt x="0" y="4330"/>
                  </a:lnTo>
                  <a:lnTo>
                    <a:pt x="762" y="8087"/>
                  </a:lnTo>
                  <a:lnTo>
                    <a:pt x="15506" y="21339"/>
                  </a:lnTo>
                  <a:lnTo>
                    <a:pt x="18744" y="20504"/>
                  </a:lnTo>
                  <a:lnTo>
                    <a:pt x="21355" y="21600"/>
                  </a:lnTo>
                  <a:lnTo>
                    <a:pt x="21600" y="20609"/>
                  </a:lnTo>
                  <a:close/>
                </a:path>
              </a:pathLst>
            </a:custGeom>
            <a:solidFill>
              <a:srgbClr val="F8F8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4" name="Shape 64"/>
            <p:cNvSpPr/>
            <p:nvPr/>
          </p:nvSpPr>
          <p:spPr>
            <a:xfrm rot="7320404">
              <a:off x="-29968" y="321820"/>
              <a:ext cx="995364" cy="4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6" y="0"/>
                  </a:moveTo>
                  <a:lnTo>
                    <a:pt x="18127" y="13655"/>
                  </a:lnTo>
                  <a:lnTo>
                    <a:pt x="19448" y="16785"/>
                  </a:lnTo>
                  <a:lnTo>
                    <a:pt x="21600" y="20837"/>
                  </a:lnTo>
                  <a:lnTo>
                    <a:pt x="21314" y="21600"/>
                  </a:lnTo>
                  <a:lnTo>
                    <a:pt x="18386" y="20705"/>
                  </a:lnTo>
                  <a:lnTo>
                    <a:pt x="15594" y="21337"/>
                  </a:lnTo>
                  <a:lnTo>
                    <a:pt x="572" y="7840"/>
                  </a:lnTo>
                  <a:lnTo>
                    <a:pt x="0" y="3946"/>
                  </a:lnTo>
                  <a:lnTo>
                    <a:pt x="626" y="842"/>
                  </a:lnTo>
                  <a:lnTo>
                    <a:pt x="1866" y="0"/>
                  </a:lnTo>
                  <a:close/>
                </a:path>
              </a:pathLst>
            </a:custGeom>
            <a:solidFill>
              <a:srgbClr val="703D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5" name="Shape 65"/>
            <p:cNvSpPr/>
            <p:nvPr/>
          </p:nvSpPr>
          <p:spPr>
            <a:xfrm rot="7320404">
              <a:off x="139895" y="305945"/>
              <a:ext cx="660401" cy="42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98"/>
                  </a:moveTo>
                  <a:lnTo>
                    <a:pt x="18985" y="21600"/>
                  </a:lnTo>
                  <a:lnTo>
                    <a:pt x="19335" y="15441"/>
                  </a:lnTo>
                  <a:lnTo>
                    <a:pt x="21600" y="12202"/>
                  </a:lnTo>
                  <a:lnTo>
                    <a:pt x="1606" y="0"/>
                  </a:lnTo>
                  <a:lnTo>
                    <a:pt x="0" y="3672"/>
                  </a:lnTo>
                  <a:lnTo>
                    <a:pt x="0" y="9398"/>
                  </a:lnTo>
                  <a:close/>
                </a:path>
              </a:pathLst>
            </a:custGeom>
            <a:solidFill>
              <a:srgbClr val="FFB8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71" name="Group 71"/>
            <p:cNvGrpSpPr/>
            <p:nvPr/>
          </p:nvGrpSpPr>
          <p:grpSpPr>
            <a:xfrm>
              <a:off x="-1" y="0"/>
              <a:ext cx="979880" cy="1159578"/>
              <a:chOff x="0" y="0"/>
              <a:chExt cx="979878" cy="1159577"/>
            </a:xfrm>
          </p:grpSpPr>
          <p:sp>
            <p:nvSpPr>
              <p:cNvPr id="66" name="Shape 66"/>
              <p:cNvSpPr/>
              <p:nvPr/>
            </p:nvSpPr>
            <p:spPr>
              <a:xfrm rot="7320404">
                <a:off x="119258" y="745682"/>
                <a:ext cx="93663" cy="968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0"/>
                    </a:moveTo>
                    <a:lnTo>
                      <a:pt x="5760" y="8240"/>
                    </a:lnTo>
                    <a:lnTo>
                      <a:pt x="0" y="21600"/>
                    </a:lnTo>
                    <a:lnTo>
                      <a:pt x="11520" y="19977"/>
                    </a:lnTo>
                    <a:lnTo>
                      <a:pt x="14832" y="10488"/>
                    </a:lnTo>
                    <a:lnTo>
                      <a:pt x="21600" y="3371"/>
                    </a:lnTo>
                    <a:lnTo>
                      <a:pt x="158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67" name="Shape 67"/>
              <p:cNvSpPr/>
              <p:nvPr/>
            </p:nvSpPr>
            <p:spPr>
              <a:xfrm rot="7320404">
                <a:off x="-39493" y="332932"/>
                <a:ext cx="1058864" cy="493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01" y="0"/>
                    </a:moveTo>
                    <a:lnTo>
                      <a:pt x="808" y="1276"/>
                    </a:lnTo>
                    <a:lnTo>
                      <a:pt x="0" y="5105"/>
                    </a:lnTo>
                    <a:lnTo>
                      <a:pt x="859" y="8787"/>
                    </a:lnTo>
                    <a:lnTo>
                      <a:pt x="15161" y="21281"/>
                    </a:lnTo>
                    <a:lnTo>
                      <a:pt x="18239" y="20495"/>
                    </a:lnTo>
                    <a:lnTo>
                      <a:pt x="20728" y="21600"/>
                    </a:lnTo>
                    <a:lnTo>
                      <a:pt x="21600" y="19833"/>
                    </a:lnTo>
                    <a:lnTo>
                      <a:pt x="19266" y="16298"/>
                    </a:lnTo>
                    <a:lnTo>
                      <a:pt x="18316" y="12567"/>
                    </a:lnTo>
                    <a:lnTo>
                      <a:pt x="17560" y="12935"/>
                    </a:lnTo>
                    <a:lnTo>
                      <a:pt x="18457" y="16298"/>
                    </a:lnTo>
                    <a:lnTo>
                      <a:pt x="20240" y="19882"/>
                    </a:lnTo>
                    <a:lnTo>
                      <a:pt x="18124" y="19317"/>
                    </a:lnTo>
                    <a:lnTo>
                      <a:pt x="15636" y="19980"/>
                    </a:lnTo>
                    <a:lnTo>
                      <a:pt x="16097" y="15955"/>
                    </a:lnTo>
                    <a:lnTo>
                      <a:pt x="17162" y="13205"/>
                    </a:lnTo>
                    <a:lnTo>
                      <a:pt x="15918" y="13549"/>
                    </a:lnTo>
                    <a:lnTo>
                      <a:pt x="14943" y="16151"/>
                    </a:lnTo>
                    <a:lnTo>
                      <a:pt x="14610" y="19415"/>
                    </a:lnTo>
                    <a:lnTo>
                      <a:pt x="1372" y="7609"/>
                    </a:lnTo>
                    <a:lnTo>
                      <a:pt x="1026" y="5277"/>
                    </a:lnTo>
                    <a:lnTo>
                      <a:pt x="1321" y="2332"/>
                    </a:lnTo>
                    <a:lnTo>
                      <a:pt x="2783" y="0"/>
                    </a:lnTo>
                    <a:lnTo>
                      <a:pt x="20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68" name="Shape 68"/>
              <p:cNvSpPr/>
              <p:nvPr/>
            </p:nvSpPr>
            <p:spPr>
              <a:xfrm rot="7320404">
                <a:off x="238320" y="439295"/>
                <a:ext cx="749301" cy="279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15" y="0"/>
                    </a:moveTo>
                    <a:lnTo>
                      <a:pt x="21600" y="21168"/>
                    </a:lnTo>
                    <a:lnTo>
                      <a:pt x="19531" y="21600"/>
                    </a:lnTo>
                    <a:lnTo>
                      <a:pt x="0" y="1166"/>
                    </a:lnTo>
                    <a:lnTo>
                      <a:pt x="18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69" name="Shape 69"/>
              <p:cNvSpPr/>
              <p:nvPr/>
            </p:nvSpPr>
            <p:spPr>
              <a:xfrm rot="7320404">
                <a:off x="717745" y="242445"/>
                <a:ext cx="100014" cy="187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660" y="0"/>
                    </a:moveTo>
                    <a:lnTo>
                      <a:pt x="2565" y="6835"/>
                    </a:lnTo>
                    <a:lnTo>
                      <a:pt x="0" y="14830"/>
                    </a:lnTo>
                    <a:lnTo>
                      <a:pt x="4455" y="20246"/>
                    </a:lnTo>
                    <a:lnTo>
                      <a:pt x="12690" y="21600"/>
                    </a:lnTo>
                    <a:lnTo>
                      <a:pt x="10260" y="9930"/>
                    </a:lnTo>
                    <a:lnTo>
                      <a:pt x="21600" y="1096"/>
                    </a:lnTo>
                    <a:lnTo>
                      <a:pt x="156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70" name="Shape 70"/>
              <p:cNvSpPr/>
              <p:nvPr/>
            </p:nvSpPr>
            <p:spPr>
              <a:xfrm rot="7320404">
                <a:off x="357383" y="444057"/>
                <a:ext cx="306388" cy="165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18" y="2481"/>
                    </a:moveTo>
                    <a:lnTo>
                      <a:pt x="7067" y="4816"/>
                    </a:lnTo>
                    <a:lnTo>
                      <a:pt x="14312" y="9997"/>
                    </a:lnTo>
                    <a:lnTo>
                      <a:pt x="19436" y="17732"/>
                    </a:lnTo>
                    <a:lnTo>
                      <a:pt x="14400" y="16784"/>
                    </a:lnTo>
                    <a:lnTo>
                      <a:pt x="6140" y="10654"/>
                    </a:lnTo>
                    <a:lnTo>
                      <a:pt x="2209" y="5838"/>
                    </a:lnTo>
                    <a:lnTo>
                      <a:pt x="4726" y="11895"/>
                    </a:lnTo>
                    <a:lnTo>
                      <a:pt x="12015" y="19703"/>
                    </a:lnTo>
                    <a:lnTo>
                      <a:pt x="20584" y="21600"/>
                    </a:lnTo>
                    <a:lnTo>
                      <a:pt x="21600" y="16346"/>
                    </a:lnTo>
                    <a:lnTo>
                      <a:pt x="17404" y="8757"/>
                    </a:lnTo>
                    <a:lnTo>
                      <a:pt x="7509" y="1241"/>
                    </a:lnTo>
                    <a:lnTo>
                      <a:pt x="0" y="0"/>
                    </a:lnTo>
                    <a:lnTo>
                      <a:pt x="618" y="248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</p:grpSp>
      <p:sp>
        <p:nvSpPr>
          <p:cNvPr id="73" name="Shape 73"/>
          <p:cNvSpPr/>
          <p:nvPr/>
        </p:nvSpPr>
        <p:spPr>
          <a:xfrm>
            <a:off x="901700" y="5054600"/>
            <a:ext cx="6807201" cy="723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0" fill="norm" stroke="1" extrusionOk="0">
                <a:moveTo>
                  <a:pt x="0" y="0"/>
                </a:moveTo>
                <a:cubicBezTo>
                  <a:pt x="685" y="2024"/>
                  <a:pt x="2801" y="10918"/>
                  <a:pt x="4110" y="12047"/>
                </a:cubicBezTo>
                <a:cubicBezTo>
                  <a:pt x="5420" y="13176"/>
                  <a:pt x="6987" y="5835"/>
                  <a:pt x="7858" y="6776"/>
                </a:cubicBezTo>
                <a:cubicBezTo>
                  <a:pt x="8730" y="7718"/>
                  <a:pt x="8689" y="17647"/>
                  <a:pt x="9349" y="17694"/>
                </a:cubicBezTo>
                <a:cubicBezTo>
                  <a:pt x="10009" y="17741"/>
                  <a:pt x="10397" y="6541"/>
                  <a:pt x="11807" y="7153"/>
                </a:cubicBezTo>
                <a:cubicBezTo>
                  <a:pt x="13218" y="7765"/>
                  <a:pt x="16180" y="21600"/>
                  <a:pt x="17812" y="21459"/>
                </a:cubicBezTo>
                <a:cubicBezTo>
                  <a:pt x="19444" y="21318"/>
                  <a:pt x="20980" y="8847"/>
                  <a:pt x="21600" y="6400"/>
                </a:cubicBezTo>
              </a:path>
            </a:pathLst>
          </a:custGeom>
          <a:ln w="76200">
            <a:solidFill>
              <a:srgbClr val="703DFF"/>
            </a:solidFill>
            <a:round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74" name="Shape 74"/>
          <p:cNvSpPr/>
          <p:nvPr/>
        </p:nvSpPr>
        <p:spPr>
          <a:xfrm>
            <a:off x="4076700" y="1953791"/>
            <a:ext cx="889001" cy="357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74" fill="norm" stroke="1" extrusionOk="0">
                <a:moveTo>
                  <a:pt x="0" y="1554"/>
                </a:moveTo>
                <a:cubicBezTo>
                  <a:pt x="3934" y="6684"/>
                  <a:pt x="7907" y="11904"/>
                  <a:pt x="10800" y="11634"/>
                </a:cubicBezTo>
                <a:cubicBezTo>
                  <a:pt x="13693" y="11364"/>
                  <a:pt x="15467" y="-1326"/>
                  <a:pt x="17280" y="114"/>
                </a:cubicBezTo>
                <a:cubicBezTo>
                  <a:pt x="19093" y="1554"/>
                  <a:pt x="20867" y="16764"/>
                  <a:pt x="21600" y="20274"/>
                </a:cubicBezTo>
              </a:path>
            </a:pathLst>
          </a:custGeom>
          <a:ln w="1143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75" name="Shape 75"/>
          <p:cNvSpPr/>
          <p:nvPr>
            <p:ph type="title"/>
          </p:nvPr>
        </p:nvSpPr>
        <p:spPr>
          <a:xfrm>
            <a:off x="1371600" y="0"/>
            <a:ext cx="6400800" cy="3784600"/>
          </a:xfrm>
          <a:prstGeom prst="rect">
            <a:avLst/>
          </a:prstGeom>
          <a:effectLst>
            <a:outerShdw sx="100000" sy="100000" kx="0" ky="0" algn="b" rotWithShape="0" blurRad="12700" dist="45791" dir="2021404">
              <a:srgbClr val="FFB800"/>
            </a:outerShdw>
          </a:effectLst>
        </p:spPr>
        <p:txBody>
          <a:bodyPr/>
          <a:lstStyle>
            <a:lvl1pPr>
              <a:defRPr>
                <a:solidFill>
                  <a:srgbClr val="FF000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000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Click to edit Master title style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1549400" y="4051300"/>
            <a:ext cx="6032500" cy="2717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defRPr>
            </a:lvl1pPr>
          </a:lstStyle>
          <a:p>
            <a:pPr lvl="0">
              <a:defRPr sz="1800">
                <a:effectLst/>
              </a:defRPr>
            </a:pPr>
            <a:r>
              <a: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Click to edit Master subtitle style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xfrm>
            <a:off x="6553200" y="6248400"/>
            <a:ext cx="1905000" cy="3327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xfrm>
            <a:off x="6457950" y="0"/>
            <a:ext cx="1924050" cy="548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685800" y="152400"/>
            <a:ext cx="5619750" cy="6705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cap="none" sz="1800"/>
            </a:pPr>
            <a:r>
              <a:rPr cap="all" sz="4000"/>
              <a:t>Click to edit Master title style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685800" y="1828800"/>
            <a:ext cx="377190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457200" y="0"/>
            <a:ext cx="8229600" cy="14176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457200" y="1417637"/>
            <a:ext cx="4040188" cy="75723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/>
            </a:pPr>
            <a:r>
              <a:rPr sz="2400"/>
              <a:t>Click to edit Master text styles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/>
            </a:pPr>
            <a:r>
              <a:rPr sz="2000"/>
              <a:t>Click to edit Master title style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/>
            </a:pPr>
            <a:r>
              <a:rPr sz="2000"/>
              <a:t>Click to edit Master title style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rot="18427436">
            <a:off x="7777956" y="-15081"/>
            <a:ext cx="1162051" cy="2084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537"/>
                </a:moveTo>
                <a:lnTo>
                  <a:pt x="19085" y="469"/>
                </a:lnTo>
                <a:lnTo>
                  <a:pt x="16674" y="0"/>
                </a:lnTo>
                <a:lnTo>
                  <a:pt x="818" y="16472"/>
                </a:lnTo>
                <a:lnTo>
                  <a:pt x="818" y="18916"/>
                </a:lnTo>
                <a:lnTo>
                  <a:pt x="0" y="21278"/>
                </a:lnTo>
                <a:lnTo>
                  <a:pt x="536" y="21600"/>
                </a:lnTo>
                <a:lnTo>
                  <a:pt x="3281" y="19660"/>
                </a:lnTo>
                <a:lnTo>
                  <a:pt x="5506" y="18916"/>
                </a:lnTo>
                <a:lnTo>
                  <a:pt x="21600" y="2537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" name="Shape 3"/>
          <p:cNvSpPr/>
          <p:nvPr/>
        </p:nvSpPr>
        <p:spPr>
          <a:xfrm rot="18427436">
            <a:off x="7865268" y="24606"/>
            <a:ext cx="1165226" cy="2097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14" y="0"/>
                </a:moveTo>
                <a:lnTo>
                  <a:pt x="965" y="16537"/>
                </a:lnTo>
                <a:lnTo>
                  <a:pt x="972" y="18672"/>
                </a:lnTo>
                <a:lnTo>
                  <a:pt x="0" y="21192"/>
                </a:lnTo>
                <a:lnTo>
                  <a:pt x="371" y="21600"/>
                </a:lnTo>
                <a:lnTo>
                  <a:pt x="3131" y="19553"/>
                </a:lnTo>
                <a:lnTo>
                  <a:pt x="5662" y="18783"/>
                </a:lnTo>
                <a:lnTo>
                  <a:pt x="21600" y="2497"/>
                </a:lnTo>
                <a:lnTo>
                  <a:pt x="19211" y="560"/>
                </a:lnTo>
                <a:lnTo>
                  <a:pt x="17014" y="0"/>
                </a:lnTo>
                <a:close/>
              </a:path>
            </a:pathLst>
          </a:custGeom>
          <a:solidFill>
            <a:srgbClr val="703D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4" name="Shape 4"/>
          <p:cNvSpPr/>
          <p:nvPr/>
        </p:nvSpPr>
        <p:spPr>
          <a:xfrm rot="18427436">
            <a:off x="7831138" y="192088"/>
            <a:ext cx="1025526" cy="157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329"/>
                </a:moveTo>
                <a:lnTo>
                  <a:pt x="3644" y="19858"/>
                </a:lnTo>
                <a:lnTo>
                  <a:pt x="6208" y="21600"/>
                </a:lnTo>
                <a:lnTo>
                  <a:pt x="21600" y="3103"/>
                </a:lnTo>
                <a:lnTo>
                  <a:pt x="17864" y="638"/>
                </a:lnTo>
                <a:lnTo>
                  <a:pt x="16008" y="0"/>
                </a:lnTo>
                <a:lnTo>
                  <a:pt x="0" y="19329"/>
                </a:lnTo>
                <a:close/>
              </a:path>
            </a:pathLst>
          </a:custGeom>
          <a:solidFill>
            <a:srgbClr val="FFB800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grpSp>
        <p:nvGrpSpPr>
          <p:cNvPr id="31" name="Group 31"/>
          <p:cNvGrpSpPr/>
          <p:nvPr/>
        </p:nvGrpSpPr>
        <p:grpSpPr>
          <a:xfrm>
            <a:off x="7938" y="5540375"/>
            <a:ext cx="1784351" cy="1246188"/>
            <a:chOff x="0" y="0"/>
            <a:chExt cx="1784350" cy="1246187"/>
          </a:xfrm>
        </p:grpSpPr>
        <p:sp>
          <p:nvSpPr>
            <p:cNvPr id="5" name="Shape 5"/>
            <p:cNvSpPr/>
            <p:nvPr/>
          </p:nvSpPr>
          <p:spPr>
            <a:xfrm>
              <a:off x="30162" y="23812"/>
              <a:ext cx="1728789" cy="103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46" y="20968"/>
                  </a:moveTo>
                  <a:lnTo>
                    <a:pt x="14089" y="18405"/>
                  </a:lnTo>
                  <a:lnTo>
                    <a:pt x="13206" y="7938"/>
                  </a:lnTo>
                  <a:lnTo>
                    <a:pt x="21223" y="5492"/>
                  </a:lnTo>
                  <a:lnTo>
                    <a:pt x="21600" y="3378"/>
                  </a:lnTo>
                  <a:lnTo>
                    <a:pt x="20826" y="1664"/>
                  </a:lnTo>
                  <a:lnTo>
                    <a:pt x="12660" y="3511"/>
                  </a:lnTo>
                  <a:lnTo>
                    <a:pt x="12095" y="533"/>
                  </a:lnTo>
                  <a:lnTo>
                    <a:pt x="10765" y="0"/>
                  </a:lnTo>
                  <a:lnTo>
                    <a:pt x="9505" y="466"/>
                  </a:lnTo>
                  <a:lnTo>
                    <a:pt x="8811" y="1764"/>
                  </a:lnTo>
                  <a:lnTo>
                    <a:pt x="9297" y="4743"/>
                  </a:lnTo>
                  <a:lnTo>
                    <a:pt x="6548" y="7339"/>
                  </a:lnTo>
                  <a:lnTo>
                    <a:pt x="9753" y="7871"/>
                  </a:lnTo>
                  <a:lnTo>
                    <a:pt x="11033" y="14794"/>
                  </a:lnTo>
                  <a:lnTo>
                    <a:pt x="1399" y="7805"/>
                  </a:lnTo>
                  <a:lnTo>
                    <a:pt x="456" y="8470"/>
                  </a:lnTo>
                  <a:lnTo>
                    <a:pt x="0" y="10584"/>
                  </a:lnTo>
                  <a:lnTo>
                    <a:pt x="546" y="12963"/>
                  </a:lnTo>
                  <a:lnTo>
                    <a:pt x="11301" y="21434"/>
                  </a:lnTo>
                  <a:lnTo>
                    <a:pt x="13672" y="20901"/>
                  </a:lnTo>
                  <a:lnTo>
                    <a:pt x="15577" y="21600"/>
                  </a:lnTo>
                  <a:lnTo>
                    <a:pt x="15746" y="20968"/>
                  </a:lnTo>
                  <a:close/>
                </a:path>
              </a:pathLst>
            </a:custGeom>
            <a:solidFill>
              <a:srgbClr val="F8F8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" name="Shape 6"/>
            <p:cNvSpPr/>
            <p:nvPr/>
          </p:nvSpPr>
          <p:spPr>
            <a:xfrm>
              <a:off x="1614487" y="146050"/>
              <a:ext cx="112713" cy="2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6"/>
                  </a:moveTo>
                  <a:lnTo>
                    <a:pt x="18126" y="0"/>
                  </a:lnTo>
                  <a:lnTo>
                    <a:pt x="21600" y="19507"/>
                  </a:lnTo>
                  <a:lnTo>
                    <a:pt x="1208" y="21600"/>
                  </a:lnTo>
                  <a:lnTo>
                    <a:pt x="0" y="586"/>
                  </a:lnTo>
                  <a:close/>
                </a:path>
              </a:pathLst>
            </a:custGeom>
            <a:solidFill>
              <a:srgbClr val="FFEF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" name="Shape 7"/>
            <p:cNvSpPr/>
            <p:nvPr/>
          </p:nvSpPr>
          <p:spPr>
            <a:xfrm>
              <a:off x="23812" y="450850"/>
              <a:ext cx="1257301" cy="65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6" y="0"/>
                  </a:moveTo>
                  <a:lnTo>
                    <a:pt x="18127" y="13655"/>
                  </a:lnTo>
                  <a:lnTo>
                    <a:pt x="19448" y="16785"/>
                  </a:lnTo>
                  <a:lnTo>
                    <a:pt x="21600" y="20837"/>
                  </a:lnTo>
                  <a:lnTo>
                    <a:pt x="21314" y="21600"/>
                  </a:lnTo>
                  <a:lnTo>
                    <a:pt x="18386" y="20705"/>
                  </a:lnTo>
                  <a:lnTo>
                    <a:pt x="15594" y="21337"/>
                  </a:lnTo>
                  <a:lnTo>
                    <a:pt x="572" y="7840"/>
                  </a:lnTo>
                  <a:lnTo>
                    <a:pt x="0" y="3946"/>
                  </a:lnTo>
                  <a:lnTo>
                    <a:pt x="626" y="842"/>
                  </a:lnTo>
                  <a:lnTo>
                    <a:pt x="1866" y="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" name="Shape 8"/>
            <p:cNvSpPr/>
            <p:nvPr/>
          </p:nvSpPr>
          <p:spPr>
            <a:xfrm>
              <a:off x="196849" y="504825"/>
              <a:ext cx="833439" cy="59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98"/>
                  </a:moveTo>
                  <a:lnTo>
                    <a:pt x="18985" y="21600"/>
                  </a:lnTo>
                  <a:lnTo>
                    <a:pt x="19335" y="15441"/>
                  </a:lnTo>
                  <a:lnTo>
                    <a:pt x="21600" y="12202"/>
                  </a:lnTo>
                  <a:lnTo>
                    <a:pt x="1606" y="0"/>
                  </a:lnTo>
                  <a:lnTo>
                    <a:pt x="0" y="3672"/>
                  </a:lnTo>
                  <a:lnTo>
                    <a:pt x="0" y="9398"/>
                  </a:lnTo>
                  <a:close/>
                </a:path>
              </a:pathLst>
            </a:custGeom>
            <a:solidFill>
              <a:srgbClr val="FFB8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" name="Shape 9"/>
            <p:cNvSpPr/>
            <p:nvPr/>
          </p:nvSpPr>
          <p:spPr>
            <a:xfrm>
              <a:off x="761999" y="66675"/>
              <a:ext cx="214314" cy="19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10"/>
                  </a:moveTo>
                  <a:lnTo>
                    <a:pt x="12706" y="0"/>
                  </a:lnTo>
                  <a:lnTo>
                    <a:pt x="19932" y="3227"/>
                  </a:lnTo>
                  <a:lnTo>
                    <a:pt x="21600" y="12458"/>
                  </a:lnTo>
                  <a:lnTo>
                    <a:pt x="13024" y="13085"/>
                  </a:lnTo>
                  <a:lnTo>
                    <a:pt x="2541" y="21600"/>
                  </a:lnTo>
                  <a:lnTo>
                    <a:pt x="0" y="2510"/>
                  </a:lnTo>
                  <a:close/>
                </a:path>
              </a:pathLst>
            </a:custGeom>
            <a:solidFill>
              <a:srgbClr val="00B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009650" y="1068387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86"/>
                  </a:moveTo>
                  <a:lnTo>
                    <a:pt x="21600" y="21600"/>
                  </a:lnTo>
                  <a:lnTo>
                    <a:pt x="0" y="771"/>
                  </a:lnTo>
                  <a:lnTo>
                    <a:pt x="10232" y="0"/>
                  </a:lnTo>
                  <a:lnTo>
                    <a:pt x="21600" y="386"/>
                  </a:lnTo>
                  <a:close/>
                </a:path>
              </a:pathLst>
            </a:custGeom>
            <a:solidFill>
              <a:srgbClr val="00B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792162" y="185737"/>
              <a:ext cx="306389" cy="60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62"/>
                  </a:moveTo>
                  <a:lnTo>
                    <a:pt x="4868" y="0"/>
                  </a:lnTo>
                  <a:lnTo>
                    <a:pt x="12982" y="170"/>
                  </a:lnTo>
                  <a:lnTo>
                    <a:pt x="21600" y="21600"/>
                  </a:lnTo>
                  <a:lnTo>
                    <a:pt x="15612" y="20356"/>
                  </a:lnTo>
                  <a:lnTo>
                    <a:pt x="8506" y="19140"/>
                  </a:lnTo>
                  <a:lnTo>
                    <a:pt x="0" y="2262"/>
                  </a:lnTo>
                  <a:close/>
                </a:path>
              </a:pathLst>
            </a:custGeom>
            <a:solidFill>
              <a:srgbClr val="FFB8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1052512" y="158750"/>
              <a:ext cx="577851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32" y="0"/>
                  </a:moveTo>
                  <a:lnTo>
                    <a:pt x="0" y="6579"/>
                  </a:lnTo>
                  <a:lnTo>
                    <a:pt x="831" y="21600"/>
                  </a:lnTo>
                  <a:lnTo>
                    <a:pt x="21214" y="14710"/>
                  </a:lnTo>
                  <a:lnTo>
                    <a:pt x="21600" y="2669"/>
                  </a:lnTo>
                  <a:lnTo>
                    <a:pt x="20532" y="0"/>
                  </a:lnTo>
                  <a:close/>
                </a:path>
              </a:pathLst>
            </a:custGeom>
            <a:solidFill>
              <a:srgbClr val="FFB8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542925" y="322262"/>
              <a:ext cx="247651" cy="10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831" y="0"/>
                  </a:moveTo>
                  <a:lnTo>
                    <a:pt x="0" y="12480"/>
                  </a:lnTo>
                  <a:lnTo>
                    <a:pt x="21600" y="21600"/>
                  </a:lnTo>
                  <a:lnTo>
                    <a:pt x="18831" y="0"/>
                  </a:lnTo>
                  <a:close/>
                </a:path>
              </a:pathLst>
            </a:custGeom>
            <a:solidFill>
              <a:srgbClr val="FFEF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30" name="Group 30"/>
            <p:cNvGrpSpPr/>
            <p:nvPr/>
          </p:nvGrpSpPr>
          <p:grpSpPr>
            <a:xfrm>
              <a:off x="0" y="0"/>
              <a:ext cx="1784351" cy="1238251"/>
              <a:chOff x="0" y="0"/>
              <a:chExt cx="1784350" cy="1238250"/>
            </a:xfrm>
          </p:grpSpPr>
          <p:grpSp>
            <p:nvGrpSpPr>
              <p:cNvPr id="17" name="Group 17"/>
              <p:cNvGrpSpPr/>
              <p:nvPr/>
            </p:nvGrpSpPr>
            <p:grpSpPr>
              <a:xfrm>
                <a:off x="784225" y="114300"/>
                <a:ext cx="869951" cy="1123951"/>
                <a:chOff x="0" y="0"/>
                <a:chExt cx="869950" cy="1123950"/>
              </a:xfrm>
            </p:grpSpPr>
            <p:sp>
              <p:nvSpPr>
                <p:cNvPr id="14" name="Shape 14"/>
                <p:cNvSpPr/>
                <p:nvPr/>
              </p:nvSpPr>
              <p:spPr>
                <a:xfrm>
                  <a:off x="0" y="39687"/>
                  <a:ext cx="249238" cy="1381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3207"/>
                      </a:moveTo>
                      <a:lnTo>
                        <a:pt x="7867" y="1234"/>
                      </a:lnTo>
                      <a:lnTo>
                        <a:pt x="14699" y="0"/>
                      </a:lnTo>
                      <a:lnTo>
                        <a:pt x="20151" y="3333"/>
                      </a:lnTo>
                      <a:lnTo>
                        <a:pt x="21600" y="11232"/>
                      </a:lnTo>
                      <a:lnTo>
                        <a:pt x="11525" y="8270"/>
                      </a:lnTo>
                      <a:lnTo>
                        <a:pt x="5107" y="12466"/>
                      </a:lnTo>
                      <a:lnTo>
                        <a:pt x="897" y="21600"/>
                      </a:lnTo>
                      <a:lnTo>
                        <a:pt x="0" y="13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217487" y="912812"/>
                  <a:ext cx="182564" cy="2111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3248"/>
                      </a:moveTo>
                      <a:lnTo>
                        <a:pt x="15026" y="21600"/>
                      </a:lnTo>
                      <a:lnTo>
                        <a:pt x="21600" y="20382"/>
                      </a:lnTo>
                      <a:lnTo>
                        <a:pt x="20943" y="1380"/>
                      </a:lnTo>
                      <a:lnTo>
                        <a:pt x="15590" y="0"/>
                      </a:lnTo>
                      <a:lnTo>
                        <a:pt x="16810" y="15997"/>
                      </a:lnTo>
                      <a:lnTo>
                        <a:pt x="6668" y="325"/>
                      </a:lnTo>
                      <a:lnTo>
                        <a:pt x="0" y="32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6" name="Shape 16"/>
                <p:cNvSpPr/>
                <p:nvPr/>
              </p:nvSpPr>
              <p:spPr>
                <a:xfrm>
                  <a:off x="801687" y="-1"/>
                  <a:ext cx="68264" cy="1857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754"/>
                      </a:moveTo>
                      <a:lnTo>
                        <a:pt x="8938" y="8585"/>
                      </a:lnTo>
                      <a:lnTo>
                        <a:pt x="10924" y="14215"/>
                      </a:lnTo>
                      <a:lnTo>
                        <a:pt x="6703" y="21600"/>
                      </a:lnTo>
                      <a:lnTo>
                        <a:pt x="19862" y="20308"/>
                      </a:lnTo>
                      <a:lnTo>
                        <a:pt x="21600" y="10708"/>
                      </a:lnTo>
                      <a:lnTo>
                        <a:pt x="11421" y="0"/>
                      </a:lnTo>
                      <a:lnTo>
                        <a:pt x="0" y="17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</p:grpSp>
          <p:sp>
            <p:nvSpPr>
              <p:cNvPr id="18" name="Shape 18"/>
              <p:cNvSpPr/>
              <p:nvPr/>
            </p:nvSpPr>
            <p:spPr>
              <a:xfrm>
                <a:off x="112712" y="384175"/>
                <a:ext cx="944564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15" y="0"/>
                    </a:moveTo>
                    <a:lnTo>
                      <a:pt x="21600" y="21168"/>
                    </a:lnTo>
                    <a:lnTo>
                      <a:pt x="19531" y="21600"/>
                    </a:lnTo>
                    <a:lnTo>
                      <a:pt x="0" y="1166"/>
                    </a:lnTo>
                    <a:lnTo>
                      <a:pt x="18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404812" y="628650"/>
                <a:ext cx="387351" cy="2349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18" y="2481"/>
                    </a:moveTo>
                    <a:lnTo>
                      <a:pt x="7067" y="4816"/>
                    </a:lnTo>
                    <a:lnTo>
                      <a:pt x="14312" y="9997"/>
                    </a:lnTo>
                    <a:lnTo>
                      <a:pt x="19436" y="17732"/>
                    </a:lnTo>
                    <a:lnTo>
                      <a:pt x="14400" y="16784"/>
                    </a:lnTo>
                    <a:lnTo>
                      <a:pt x="6140" y="10654"/>
                    </a:lnTo>
                    <a:lnTo>
                      <a:pt x="2209" y="5838"/>
                    </a:lnTo>
                    <a:lnTo>
                      <a:pt x="4726" y="11895"/>
                    </a:lnTo>
                    <a:lnTo>
                      <a:pt x="12015" y="19703"/>
                    </a:lnTo>
                    <a:lnTo>
                      <a:pt x="20584" y="21600"/>
                    </a:lnTo>
                    <a:lnTo>
                      <a:pt x="21600" y="16346"/>
                    </a:lnTo>
                    <a:lnTo>
                      <a:pt x="17404" y="8757"/>
                    </a:lnTo>
                    <a:lnTo>
                      <a:pt x="7509" y="1241"/>
                    </a:lnTo>
                    <a:lnTo>
                      <a:pt x="0" y="0"/>
                    </a:lnTo>
                    <a:lnTo>
                      <a:pt x="618" y="248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88999" y="301625"/>
                <a:ext cx="169864" cy="377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434" y="0"/>
                    </a:moveTo>
                    <a:lnTo>
                      <a:pt x="9228" y="1130"/>
                    </a:lnTo>
                    <a:lnTo>
                      <a:pt x="8113" y="8676"/>
                    </a:lnTo>
                    <a:lnTo>
                      <a:pt x="10749" y="14777"/>
                    </a:lnTo>
                    <a:lnTo>
                      <a:pt x="21600" y="20380"/>
                    </a:lnTo>
                    <a:lnTo>
                      <a:pt x="9837" y="21600"/>
                    </a:lnTo>
                    <a:lnTo>
                      <a:pt x="3042" y="15545"/>
                    </a:lnTo>
                    <a:lnTo>
                      <a:pt x="0" y="2576"/>
                    </a:lnTo>
                    <a:lnTo>
                      <a:pt x="24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grpSp>
            <p:nvGrpSpPr>
              <p:cNvPr id="29" name="Group 29"/>
              <p:cNvGrpSpPr/>
              <p:nvPr/>
            </p:nvGrpSpPr>
            <p:grpSpPr>
              <a:xfrm>
                <a:off x="0" y="0"/>
                <a:ext cx="1784350" cy="1076326"/>
                <a:chOff x="0" y="0"/>
                <a:chExt cx="1784349" cy="1076325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1054100" y="885825"/>
                  <a:ext cx="119063" cy="1381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5840" y="0"/>
                      </a:moveTo>
                      <a:lnTo>
                        <a:pt x="5760" y="8240"/>
                      </a:lnTo>
                      <a:lnTo>
                        <a:pt x="0" y="21600"/>
                      </a:lnTo>
                      <a:lnTo>
                        <a:pt x="11520" y="19977"/>
                      </a:lnTo>
                      <a:lnTo>
                        <a:pt x="14832" y="10488"/>
                      </a:lnTo>
                      <a:lnTo>
                        <a:pt x="21600" y="3371"/>
                      </a:lnTo>
                      <a:lnTo>
                        <a:pt x="158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0" y="377825"/>
                  <a:ext cx="1336676" cy="6985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01" y="0"/>
                      </a:moveTo>
                      <a:lnTo>
                        <a:pt x="808" y="1276"/>
                      </a:lnTo>
                      <a:lnTo>
                        <a:pt x="0" y="5105"/>
                      </a:lnTo>
                      <a:lnTo>
                        <a:pt x="859" y="8787"/>
                      </a:lnTo>
                      <a:lnTo>
                        <a:pt x="15161" y="21281"/>
                      </a:lnTo>
                      <a:lnTo>
                        <a:pt x="18239" y="20495"/>
                      </a:lnTo>
                      <a:lnTo>
                        <a:pt x="20728" y="21600"/>
                      </a:lnTo>
                      <a:lnTo>
                        <a:pt x="21600" y="19833"/>
                      </a:lnTo>
                      <a:lnTo>
                        <a:pt x="19266" y="16298"/>
                      </a:lnTo>
                      <a:lnTo>
                        <a:pt x="18316" y="12567"/>
                      </a:lnTo>
                      <a:lnTo>
                        <a:pt x="17560" y="12935"/>
                      </a:lnTo>
                      <a:lnTo>
                        <a:pt x="18457" y="16298"/>
                      </a:lnTo>
                      <a:lnTo>
                        <a:pt x="20240" y="19882"/>
                      </a:lnTo>
                      <a:lnTo>
                        <a:pt x="18124" y="19317"/>
                      </a:lnTo>
                      <a:lnTo>
                        <a:pt x="15636" y="19980"/>
                      </a:lnTo>
                      <a:lnTo>
                        <a:pt x="16097" y="15955"/>
                      </a:lnTo>
                      <a:lnTo>
                        <a:pt x="17162" y="13205"/>
                      </a:lnTo>
                      <a:lnTo>
                        <a:pt x="15918" y="13549"/>
                      </a:lnTo>
                      <a:lnTo>
                        <a:pt x="14943" y="16151"/>
                      </a:lnTo>
                      <a:lnTo>
                        <a:pt x="14610" y="19415"/>
                      </a:lnTo>
                      <a:lnTo>
                        <a:pt x="1372" y="7609"/>
                      </a:lnTo>
                      <a:lnTo>
                        <a:pt x="1026" y="5277"/>
                      </a:lnTo>
                      <a:lnTo>
                        <a:pt x="1321" y="2332"/>
                      </a:lnTo>
                      <a:lnTo>
                        <a:pt x="2783" y="0"/>
                      </a:lnTo>
                      <a:lnTo>
                        <a:pt x="200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3" name="Shape 23"/>
                <p:cNvSpPr/>
                <p:nvPr/>
              </p:nvSpPr>
              <p:spPr>
                <a:xfrm>
                  <a:off x="160337" y="444500"/>
                  <a:ext cx="127001" cy="2651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5660" y="0"/>
                      </a:moveTo>
                      <a:lnTo>
                        <a:pt x="2565" y="6835"/>
                      </a:lnTo>
                      <a:lnTo>
                        <a:pt x="0" y="14830"/>
                      </a:lnTo>
                      <a:lnTo>
                        <a:pt x="4455" y="20246"/>
                      </a:lnTo>
                      <a:lnTo>
                        <a:pt x="12690" y="21600"/>
                      </a:lnTo>
                      <a:lnTo>
                        <a:pt x="10260" y="9930"/>
                      </a:lnTo>
                      <a:lnTo>
                        <a:pt x="21600" y="1096"/>
                      </a:lnTo>
                      <a:lnTo>
                        <a:pt x="156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4" name="Shape 24"/>
                <p:cNvSpPr/>
                <p:nvPr/>
              </p:nvSpPr>
              <p:spPr>
                <a:xfrm>
                  <a:off x="704849" y="0"/>
                  <a:ext cx="511176" cy="9429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7335" y="16291"/>
                      </a:moveTo>
                      <a:lnTo>
                        <a:pt x="0" y="2255"/>
                      </a:lnTo>
                      <a:lnTo>
                        <a:pt x="2725" y="691"/>
                      </a:lnTo>
                      <a:lnTo>
                        <a:pt x="8680" y="0"/>
                      </a:lnTo>
                      <a:lnTo>
                        <a:pt x="13424" y="1036"/>
                      </a:lnTo>
                      <a:lnTo>
                        <a:pt x="21600" y="21600"/>
                      </a:lnTo>
                      <a:lnTo>
                        <a:pt x="18673" y="19836"/>
                      </a:lnTo>
                      <a:lnTo>
                        <a:pt x="11944" y="1764"/>
                      </a:lnTo>
                      <a:lnTo>
                        <a:pt x="7604" y="1109"/>
                      </a:lnTo>
                      <a:lnTo>
                        <a:pt x="4004" y="1345"/>
                      </a:lnTo>
                      <a:lnTo>
                        <a:pt x="2557" y="2564"/>
                      </a:lnTo>
                      <a:lnTo>
                        <a:pt x="10295" y="16800"/>
                      </a:lnTo>
                      <a:lnTo>
                        <a:pt x="7335" y="162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5" name="Shape 25"/>
                <p:cNvSpPr/>
                <p:nvPr/>
              </p:nvSpPr>
              <p:spPr>
                <a:xfrm>
                  <a:off x="909637" y="254000"/>
                  <a:ext cx="152401" cy="4000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157"/>
                      </a:moveTo>
                      <a:lnTo>
                        <a:pt x="8550" y="8314"/>
                      </a:lnTo>
                      <a:lnTo>
                        <a:pt x="12713" y="13629"/>
                      </a:lnTo>
                      <a:lnTo>
                        <a:pt x="13050" y="21600"/>
                      </a:lnTo>
                      <a:lnTo>
                        <a:pt x="21600" y="21600"/>
                      </a:lnTo>
                      <a:lnTo>
                        <a:pt x="21038" y="15429"/>
                      </a:lnTo>
                      <a:lnTo>
                        <a:pt x="18225" y="8914"/>
                      </a:lnTo>
                      <a:lnTo>
                        <a:pt x="11138" y="2529"/>
                      </a:lnTo>
                      <a:lnTo>
                        <a:pt x="7087" y="0"/>
                      </a:lnTo>
                      <a:lnTo>
                        <a:pt x="0" y="11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6" name="Shape 26"/>
                <p:cNvSpPr/>
                <p:nvPr/>
              </p:nvSpPr>
              <p:spPr>
                <a:xfrm>
                  <a:off x="512762" y="222250"/>
                  <a:ext cx="309564" cy="2143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6449" y="0"/>
                      </a:moveTo>
                      <a:lnTo>
                        <a:pt x="14234" y="1365"/>
                      </a:lnTo>
                      <a:lnTo>
                        <a:pt x="14012" y="5300"/>
                      </a:lnTo>
                      <a:lnTo>
                        <a:pt x="0" y="13570"/>
                      </a:lnTo>
                      <a:lnTo>
                        <a:pt x="0" y="17826"/>
                      </a:lnTo>
                      <a:lnTo>
                        <a:pt x="15729" y="18147"/>
                      </a:lnTo>
                      <a:lnTo>
                        <a:pt x="17723" y="21600"/>
                      </a:lnTo>
                      <a:lnTo>
                        <a:pt x="21600" y="21359"/>
                      </a:lnTo>
                      <a:lnTo>
                        <a:pt x="21212" y="15257"/>
                      </a:lnTo>
                      <a:lnTo>
                        <a:pt x="6425" y="14132"/>
                      </a:lnTo>
                      <a:lnTo>
                        <a:pt x="18443" y="7146"/>
                      </a:lnTo>
                      <a:lnTo>
                        <a:pt x="164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7" name="Shape 27"/>
                <p:cNvSpPr/>
                <p:nvPr/>
              </p:nvSpPr>
              <p:spPr>
                <a:xfrm>
                  <a:off x="1036637" y="76200"/>
                  <a:ext cx="747713" cy="3365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6674"/>
                      </a:moveTo>
                      <a:lnTo>
                        <a:pt x="19810" y="0"/>
                      </a:lnTo>
                      <a:lnTo>
                        <a:pt x="21256" y="3974"/>
                      </a:lnTo>
                      <a:lnTo>
                        <a:pt x="21600" y="9221"/>
                      </a:lnTo>
                      <a:lnTo>
                        <a:pt x="20728" y="14366"/>
                      </a:lnTo>
                      <a:lnTo>
                        <a:pt x="1308" y="21600"/>
                      </a:lnTo>
                      <a:lnTo>
                        <a:pt x="1217" y="19562"/>
                      </a:lnTo>
                      <a:lnTo>
                        <a:pt x="19810" y="12328"/>
                      </a:lnTo>
                      <a:lnTo>
                        <a:pt x="20498" y="7387"/>
                      </a:lnTo>
                      <a:lnTo>
                        <a:pt x="19282" y="2904"/>
                      </a:lnTo>
                      <a:lnTo>
                        <a:pt x="0" y="9425"/>
                      </a:lnTo>
                      <a:lnTo>
                        <a:pt x="0" y="66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28" name="Shape 28"/>
                <p:cNvSpPr/>
                <p:nvPr/>
              </p:nvSpPr>
              <p:spPr>
                <a:xfrm>
                  <a:off x="1130299" y="184150"/>
                  <a:ext cx="388939" cy="13652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15732"/>
                      </a:moveTo>
                      <a:lnTo>
                        <a:pt x="2921" y="21600"/>
                      </a:lnTo>
                      <a:lnTo>
                        <a:pt x="9826" y="20726"/>
                      </a:lnTo>
                      <a:lnTo>
                        <a:pt x="18502" y="14483"/>
                      </a:lnTo>
                      <a:lnTo>
                        <a:pt x="21600" y="5244"/>
                      </a:lnTo>
                      <a:lnTo>
                        <a:pt x="19608" y="250"/>
                      </a:lnTo>
                      <a:lnTo>
                        <a:pt x="11198" y="0"/>
                      </a:lnTo>
                      <a:lnTo>
                        <a:pt x="4869" y="1498"/>
                      </a:lnTo>
                      <a:lnTo>
                        <a:pt x="664" y="9489"/>
                      </a:lnTo>
                      <a:lnTo>
                        <a:pt x="4957" y="11861"/>
                      </a:lnTo>
                      <a:lnTo>
                        <a:pt x="12172" y="6617"/>
                      </a:lnTo>
                      <a:lnTo>
                        <a:pt x="18413" y="6617"/>
                      </a:lnTo>
                      <a:lnTo>
                        <a:pt x="11862" y="13734"/>
                      </a:lnTo>
                      <a:lnTo>
                        <a:pt x="6285" y="15732"/>
                      </a:lnTo>
                      <a:lnTo>
                        <a:pt x="0" y="157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</p:grpSp>
        </p:grpSp>
      </p:grpSp>
      <p:grpSp>
        <p:nvGrpSpPr>
          <p:cNvPr id="34" name="Group 34"/>
          <p:cNvGrpSpPr/>
          <p:nvPr/>
        </p:nvGrpSpPr>
        <p:grpSpPr>
          <a:xfrm>
            <a:off x="8680449" y="2116138"/>
            <a:ext cx="385765" cy="4308476"/>
            <a:chOff x="0" y="0"/>
            <a:chExt cx="385763" cy="4308475"/>
          </a:xfrm>
        </p:grpSpPr>
        <p:sp>
          <p:nvSpPr>
            <p:cNvPr id="32" name="Shape 32"/>
            <p:cNvSpPr/>
            <p:nvPr/>
          </p:nvSpPr>
          <p:spPr>
            <a:xfrm flipH="1">
              <a:off x="-1" y="2043112"/>
              <a:ext cx="325439" cy="22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62" y="20873"/>
                  </a:moveTo>
                  <a:lnTo>
                    <a:pt x="10632" y="19477"/>
                  </a:lnTo>
                  <a:lnTo>
                    <a:pt x="8925" y="18406"/>
                  </a:lnTo>
                  <a:lnTo>
                    <a:pt x="10380" y="16812"/>
                  </a:lnTo>
                  <a:lnTo>
                    <a:pt x="16536" y="14887"/>
                  </a:lnTo>
                  <a:lnTo>
                    <a:pt x="17935" y="13690"/>
                  </a:lnTo>
                  <a:lnTo>
                    <a:pt x="16536" y="12883"/>
                  </a:lnTo>
                  <a:lnTo>
                    <a:pt x="11220" y="12295"/>
                  </a:lnTo>
                  <a:lnTo>
                    <a:pt x="10101" y="11554"/>
                  </a:lnTo>
                  <a:lnTo>
                    <a:pt x="12031" y="10496"/>
                  </a:lnTo>
                  <a:lnTo>
                    <a:pt x="20733" y="7645"/>
                  </a:lnTo>
                  <a:lnTo>
                    <a:pt x="21600" y="6250"/>
                  </a:lnTo>
                  <a:lnTo>
                    <a:pt x="19362" y="4715"/>
                  </a:lnTo>
                  <a:lnTo>
                    <a:pt x="12031" y="3988"/>
                  </a:lnTo>
                  <a:lnTo>
                    <a:pt x="5596" y="2791"/>
                  </a:lnTo>
                  <a:lnTo>
                    <a:pt x="0" y="0"/>
                  </a:lnTo>
                  <a:lnTo>
                    <a:pt x="811" y="2526"/>
                  </a:lnTo>
                  <a:lnTo>
                    <a:pt x="5008" y="4048"/>
                  </a:lnTo>
                  <a:lnTo>
                    <a:pt x="10632" y="4980"/>
                  </a:lnTo>
                  <a:lnTo>
                    <a:pt x="16816" y="5509"/>
                  </a:lnTo>
                  <a:lnTo>
                    <a:pt x="17123" y="6905"/>
                  </a:lnTo>
                  <a:lnTo>
                    <a:pt x="13990" y="8373"/>
                  </a:lnTo>
                  <a:lnTo>
                    <a:pt x="6715" y="10965"/>
                  </a:lnTo>
                  <a:lnTo>
                    <a:pt x="6435" y="12625"/>
                  </a:lnTo>
                  <a:lnTo>
                    <a:pt x="13178" y="13551"/>
                  </a:lnTo>
                  <a:lnTo>
                    <a:pt x="12870" y="14418"/>
                  </a:lnTo>
                  <a:lnTo>
                    <a:pt x="6967" y="16217"/>
                  </a:lnTo>
                  <a:lnTo>
                    <a:pt x="4477" y="17943"/>
                  </a:lnTo>
                  <a:lnTo>
                    <a:pt x="6715" y="19801"/>
                  </a:lnTo>
                  <a:lnTo>
                    <a:pt x="12031" y="20793"/>
                  </a:lnTo>
                  <a:lnTo>
                    <a:pt x="18774" y="21600"/>
                  </a:lnTo>
                  <a:lnTo>
                    <a:pt x="19362" y="20873"/>
                  </a:lnTo>
                  <a:close/>
                </a:path>
              </a:pathLst>
            </a:custGeom>
            <a:solidFill>
              <a:srgbClr val="703D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60325" y="0"/>
              <a:ext cx="325439" cy="259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62" y="20873"/>
                  </a:moveTo>
                  <a:lnTo>
                    <a:pt x="10632" y="19477"/>
                  </a:lnTo>
                  <a:lnTo>
                    <a:pt x="8925" y="18406"/>
                  </a:lnTo>
                  <a:lnTo>
                    <a:pt x="10380" y="16812"/>
                  </a:lnTo>
                  <a:lnTo>
                    <a:pt x="16536" y="14887"/>
                  </a:lnTo>
                  <a:lnTo>
                    <a:pt x="17935" y="13690"/>
                  </a:lnTo>
                  <a:lnTo>
                    <a:pt x="16536" y="12883"/>
                  </a:lnTo>
                  <a:lnTo>
                    <a:pt x="11220" y="12295"/>
                  </a:lnTo>
                  <a:lnTo>
                    <a:pt x="10101" y="11554"/>
                  </a:lnTo>
                  <a:lnTo>
                    <a:pt x="12031" y="10496"/>
                  </a:lnTo>
                  <a:lnTo>
                    <a:pt x="20733" y="7645"/>
                  </a:lnTo>
                  <a:lnTo>
                    <a:pt x="21600" y="6250"/>
                  </a:lnTo>
                  <a:lnTo>
                    <a:pt x="19362" y="4715"/>
                  </a:lnTo>
                  <a:lnTo>
                    <a:pt x="12031" y="3988"/>
                  </a:lnTo>
                  <a:lnTo>
                    <a:pt x="5596" y="2791"/>
                  </a:lnTo>
                  <a:lnTo>
                    <a:pt x="0" y="0"/>
                  </a:lnTo>
                  <a:lnTo>
                    <a:pt x="811" y="2526"/>
                  </a:lnTo>
                  <a:lnTo>
                    <a:pt x="5008" y="4048"/>
                  </a:lnTo>
                  <a:lnTo>
                    <a:pt x="10632" y="4980"/>
                  </a:lnTo>
                  <a:lnTo>
                    <a:pt x="16816" y="5509"/>
                  </a:lnTo>
                  <a:lnTo>
                    <a:pt x="17123" y="6905"/>
                  </a:lnTo>
                  <a:lnTo>
                    <a:pt x="13990" y="8373"/>
                  </a:lnTo>
                  <a:lnTo>
                    <a:pt x="6715" y="10965"/>
                  </a:lnTo>
                  <a:lnTo>
                    <a:pt x="6435" y="12625"/>
                  </a:lnTo>
                  <a:lnTo>
                    <a:pt x="13178" y="13551"/>
                  </a:lnTo>
                  <a:lnTo>
                    <a:pt x="12870" y="14418"/>
                  </a:lnTo>
                  <a:lnTo>
                    <a:pt x="6967" y="16217"/>
                  </a:lnTo>
                  <a:lnTo>
                    <a:pt x="4477" y="17943"/>
                  </a:lnTo>
                  <a:lnTo>
                    <a:pt x="6715" y="19801"/>
                  </a:lnTo>
                  <a:lnTo>
                    <a:pt x="12031" y="20793"/>
                  </a:lnTo>
                  <a:lnTo>
                    <a:pt x="18774" y="21600"/>
                  </a:lnTo>
                  <a:lnTo>
                    <a:pt x="19362" y="20873"/>
                  </a:lnTo>
                  <a:close/>
                </a:path>
              </a:pathLst>
            </a:custGeom>
            <a:solidFill>
              <a:srgbClr val="703D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7171453" y="-86945"/>
            <a:ext cx="2427444" cy="2247166"/>
            <a:chOff x="0" y="0"/>
            <a:chExt cx="2427443" cy="2247164"/>
          </a:xfrm>
        </p:grpSpPr>
        <p:grpSp>
          <p:nvGrpSpPr>
            <p:cNvPr id="45" name="Group 45"/>
            <p:cNvGrpSpPr/>
            <p:nvPr/>
          </p:nvGrpSpPr>
          <p:grpSpPr>
            <a:xfrm>
              <a:off x="-1" y="-1"/>
              <a:ext cx="2427445" cy="2247166"/>
              <a:chOff x="0" y="0"/>
              <a:chExt cx="2427443" cy="2247164"/>
            </a:xfrm>
          </p:grpSpPr>
          <p:sp>
            <p:nvSpPr>
              <p:cNvPr id="35" name="Shape 35"/>
              <p:cNvSpPr/>
              <p:nvPr/>
            </p:nvSpPr>
            <p:spPr>
              <a:xfrm rot="18427436">
                <a:off x="1448671" y="1810969"/>
                <a:ext cx="98426" cy="457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44" y="241"/>
                    </a:moveTo>
                    <a:lnTo>
                      <a:pt x="11549" y="9165"/>
                    </a:lnTo>
                    <a:lnTo>
                      <a:pt x="0" y="21600"/>
                    </a:lnTo>
                    <a:lnTo>
                      <a:pt x="6965" y="21144"/>
                    </a:lnTo>
                    <a:lnTo>
                      <a:pt x="19220" y="10076"/>
                    </a:lnTo>
                    <a:lnTo>
                      <a:pt x="21600" y="0"/>
                    </a:lnTo>
                    <a:lnTo>
                      <a:pt x="10844" y="24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grpSp>
            <p:nvGrpSpPr>
              <p:cNvPr id="44" name="Group 44"/>
              <p:cNvGrpSpPr/>
              <p:nvPr/>
            </p:nvGrpSpPr>
            <p:grpSpPr>
              <a:xfrm>
                <a:off x="-1" y="-1"/>
                <a:ext cx="2427445" cy="2247166"/>
                <a:chOff x="0" y="0"/>
                <a:chExt cx="2427443" cy="2247164"/>
              </a:xfrm>
            </p:grpSpPr>
            <p:sp>
              <p:nvSpPr>
                <p:cNvPr id="36" name="Shape 36"/>
                <p:cNvSpPr/>
                <p:nvPr/>
              </p:nvSpPr>
              <p:spPr>
                <a:xfrm rot="18427436">
                  <a:off x="712071" y="199657"/>
                  <a:ext cx="242889" cy="1984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lnTo>
                        <a:pt x="10657" y="11388"/>
                      </a:lnTo>
                      <a:lnTo>
                        <a:pt x="17881" y="21600"/>
                      </a:lnTo>
                      <a:lnTo>
                        <a:pt x="21600" y="8665"/>
                      </a:lnTo>
                      <a:lnTo>
                        <a:pt x="12838" y="557"/>
                      </a:lnTo>
                      <a:lnTo>
                        <a:pt x="16593" y="11388"/>
                      </a:lnTo>
                      <a:lnTo>
                        <a:pt x="4685" y="10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37" name="Shape 37"/>
                <p:cNvSpPr/>
                <p:nvPr/>
              </p:nvSpPr>
              <p:spPr>
                <a:xfrm rot="18427436">
                  <a:off x="843834" y="612407"/>
                  <a:ext cx="427038" cy="69532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5043" y="2265"/>
                      </a:moveTo>
                      <a:lnTo>
                        <a:pt x="9846" y="6181"/>
                      </a:lnTo>
                      <a:lnTo>
                        <a:pt x="3309" y="13381"/>
                      </a:lnTo>
                      <a:lnTo>
                        <a:pt x="0" y="19335"/>
                      </a:lnTo>
                      <a:lnTo>
                        <a:pt x="1198" y="21600"/>
                      </a:lnTo>
                      <a:lnTo>
                        <a:pt x="5319" y="21091"/>
                      </a:lnTo>
                      <a:lnTo>
                        <a:pt x="11734" y="16051"/>
                      </a:lnTo>
                      <a:lnTo>
                        <a:pt x="17783" y="9378"/>
                      </a:lnTo>
                      <a:lnTo>
                        <a:pt x="20991" y="4741"/>
                      </a:lnTo>
                      <a:lnTo>
                        <a:pt x="21600" y="1475"/>
                      </a:lnTo>
                      <a:lnTo>
                        <a:pt x="19834" y="0"/>
                      </a:lnTo>
                      <a:lnTo>
                        <a:pt x="16971" y="1141"/>
                      </a:lnTo>
                      <a:lnTo>
                        <a:pt x="19671" y="1879"/>
                      </a:lnTo>
                      <a:lnTo>
                        <a:pt x="17783" y="6181"/>
                      </a:lnTo>
                      <a:lnTo>
                        <a:pt x="14008" y="11520"/>
                      </a:lnTo>
                      <a:lnTo>
                        <a:pt x="7105" y="17701"/>
                      </a:lnTo>
                      <a:lnTo>
                        <a:pt x="2355" y="19563"/>
                      </a:lnTo>
                      <a:lnTo>
                        <a:pt x="2741" y="16560"/>
                      </a:lnTo>
                      <a:lnTo>
                        <a:pt x="8871" y="8851"/>
                      </a:lnTo>
                      <a:lnTo>
                        <a:pt x="16870" y="2072"/>
                      </a:lnTo>
                      <a:lnTo>
                        <a:pt x="15043" y="22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38" name="Shape 38"/>
                <p:cNvSpPr/>
                <p:nvPr/>
              </p:nvSpPr>
              <p:spPr>
                <a:xfrm rot="18427436">
                  <a:off x="542209" y="374282"/>
                  <a:ext cx="801688" cy="14255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942" y="0"/>
                      </a:moveTo>
                      <a:lnTo>
                        <a:pt x="0" y="21600"/>
                      </a:lnTo>
                      <a:lnTo>
                        <a:pt x="2072" y="20992"/>
                      </a:lnTo>
                      <a:lnTo>
                        <a:pt x="21600" y="523"/>
                      </a:lnTo>
                      <a:lnTo>
                        <a:pt x="209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 rot="18427436">
                  <a:off x="612059" y="56782"/>
                  <a:ext cx="1203326" cy="21336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682" y="16290"/>
                      </a:moveTo>
                      <a:lnTo>
                        <a:pt x="2830" y="16233"/>
                      </a:lnTo>
                      <a:lnTo>
                        <a:pt x="5897" y="17235"/>
                      </a:lnTo>
                      <a:lnTo>
                        <a:pt x="4892" y="16136"/>
                      </a:lnTo>
                      <a:lnTo>
                        <a:pt x="2636" y="15483"/>
                      </a:lnTo>
                      <a:lnTo>
                        <a:pt x="4576" y="15580"/>
                      </a:lnTo>
                      <a:lnTo>
                        <a:pt x="7032" y="16439"/>
                      </a:lnTo>
                      <a:lnTo>
                        <a:pt x="20537" y="2406"/>
                      </a:lnTo>
                      <a:lnTo>
                        <a:pt x="18518" y="848"/>
                      </a:lnTo>
                      <a:lnTo>
                        <a:pt x="16579" y="0"/>
                      </a:lnTo>
                      <a:lnTo>
                        <a:pt x="19337" y="447"/>
                      </a:lnTo>
                      <a:lnTo>
                        <a:pt x="21600" y="2452"/>
                      </a:lnTo>
                      <a:lnTo>
                        <a:pt x="5969" y="18747"/>
                      </a:lnTo>
                      <a:lnTo>
                        <a:pt x="3455" y="19544"/>
                      </a:lnTo>
                      <a:lnTo>
                        <a:pt x="754" y="21600"/>
                      </a:lnTo>
                      <a:lnTo>
                        <a:pt x="0" y="21004"/>
                      </a:lnTo>
                      <a:lnTo>
                        <a:pt x="941" y="20798"/>
                      </a:lnTo>
                      <a:lnTo>
                        <a:pt x="2701" y="19389"/>
                      </a:lnTo>
                      <a:lnTo>
                        <a:pt x="1185" y="18747"/>
                      </a:lnTo>
                      <a:lnTo>
                        <a:pt x="1185" y="18192"/>
                      </a:lnTo>
                      <a:lnTo>
                        <a:pt x="2952" y="18891"/>
                      </a:lnTo>
                      <a:lnTo>
                        <a:pt x="2952" y="18249"/>
                      </a:lnTo>
                      <a:lnTo>
                        <a:pt x="4331" y="18444"/>
                      </a:lnTo>
                      <a:lnTo>
                        <a:pt x="3074" y="17636"/>
                      </a:lnTo>
                      <a:lnTo>
                        <a:pt x="4518" y="17539"/>
                      </a:lnTo>
                      <a:lnTo>
                        <a:pt x="682" y="162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 rot="18427436">
                  <a:off x="1239121" y="1509344"/>
                  <a:ext cx="268289" cy="1936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5053"/>
                      </a:moveTo>
                      <a:lnTo>
                        <a:pt x="8184" y="6695"/>
                      </a:lnTo>
                      <a:lnTo>
                        <a:pt x="20509" y="21600"/>
                      </a:lnTo>
                      <a:lnTo>
                        <a:pt x="21600" y="18253"/>
                      </a:lnTo>
                      <a:lnTo>
                        <a:pt x="14347" y="7200"/>
                      </a:lnTo>
                      <a:lnTo>
                        <a:pt x="834" y="0"/>
                      </a:lnTo>
                      <a:lnTo>
                        <a:pt x="0" y="50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41" name="Shape 41"/>
                <p:cNvSpPr/>
                <p:nvPr/>
              </p:nvSpPr>
              <p:spPr>
                <a:xfrm rot="18427436">
                  <a:off x="1167684" y="1364882"/>
                  <a:ext cx="287338" cy="22860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4181"/>
                      </a:moveTo>
                      <a:lnTo>
                        <a:pt x="10257" y="7933"/>
                      </a:lnTo>
                      <a:lnTo>
                        <a:pt x="19247" y="21600"/>
                      </a:lnTo>
                      <a:lnTo>
                        <a:pt x="21600" y="15865"/>
                      </a:lnTo>
                      <a:lnTo>
                        <a:pt x="12670" y="6110"/>
                      </a:lnTo>
                      <a:lnTo>
                        <a:pt x="2112" y="0"/>
                      </a:lnTo>
                      <a:lnTo>
                        <a:pt x="0" y="41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42" name="Shape 42"/>
                <p:cNvSpPr/>
                <p:nvPr/>
              </p:nvSpPr>
              <p:spPr>
                <a:xfrm rot="18427436">
                  <a:off x="742234" y="420319"/>
                  <a:ext cx="287338" cy="2333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4099"/>
                      </a:moveTo>
                      <a:lnTo>
                        <a:pt x="9520" y="7305"/>
                      </a:lnTo>
                      <a:lnTo>
                        <a:pt x="19551" y="21600"/>
                      </a:lnTo>
                      <a:lnTo>
                        <a:pt x="21600" y="16502"/>
                      </a:lnTo>
                      <a:lnTo>
                        <a:pt x="11869" y="4572"/>
                      </a:lnTo>
                      <a:lnTo>
                        <a:pt x="1627" y="0"/>
                      </a:lnTo>
                      <a:lnTo>
                        <a:pt x="0" y="40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43" name="Shape 43"/>
                <p:cNvSpPr/>
                <p:nvPr/>
              </p:nvSpPr>
              <p:spPr>
                <a:xfrm rot="18427436">
                  <a:off x="685084" y="310782"/>
                  <a:ext cx="284163" cy="2190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4924"/>
                      </a:moveTo>
                      <a:lnTo>
                        <a:pt x="8287" y="7331"/>
                      </a:lnTo>
                      <a:lnTo>
                        <a:pt x="20260" y="21600"/>
                      </a:lnTo>
                      <a:lnTo>
                        <a:pt x="21600" y="17235"/>
                      </a:lnTo>
                      <a:lnTo>
                        <a:pt x="9322" y="2966"/>
                      </a:lnTo>
                      <a:lnTo>
                        <a:pt x="1310" y="0"/>
                      </a:lnTo>
                      <a:lnTo>
                        <a:pt x="0" y="49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/>
                </a:p>
              </p:txBody>
            </p:sp>
          </p:grpSp>
        </p:grpSp>
        <p:sp>
          <p:nvSpPr>
            <p:cNvPr id="46" name="Shape 46"/>
            <p:cNvSpPr/>
            <p:nvPr/>
          </p:nvSpPr>
          <p:spPr>
            <a:xfrm>
              <a:off x="559671" y="220294"/>
              <a:ext cx="66676" cy="15240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sp>
        <p:nvSpPr>
          <p:cNvPr id="48" name="Shape 48"/>
          <p:cNvSpPr/>
          <p:nvPr>
            <p:ph type="title"/>
          </p:nvPr>
        </p:nvSpPr>
        <p:spPr>
          <a:xfrm>
            <a:off x="685800" y="0"/>
            <a:ext cx="68707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685800" y="1828800"/>
            <a:ext cx="76962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xfrm>
            <a:off x="6718300" y="6248400"/>
            <a:ext cx="1905000" cy="3327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omic Sans MS"/>
          <a:ea typeface="Comic Sans MS"/>
          <a:cs typeface="Comic Sans MS"/>
          <a:sym typeface="Comic Sans MS"/>
        </a:defRPr>
      </a:lvl1pPr>
      <a:lvl2pPr algn="ctr">
        <a:defRPr sz="4400">
          <a:latin typeface="Comic Sans MS"/>
          <a:ea typeface="Comic Sans MS"/>
          <a:cs typeface="Comic Sans MS"/>
          <a:sym typeface="Comic Sans MS"/>
        </a:defRPr>
      </a:lvl2pPr>
      <a:lvl3pPr algn="ctr">
        <a:defRPr sz="4400">
          <a:latin typeface="Comic Sans MS"/>
          <a:ea typeface="Comic Sans MS"/>
          <a:cs typeface="Comic Sans MS"/>
          <a:sym typeface="Comic Sans MS"/>
        </a:defRPr>
      </a:lvl3pPr>
      <a:lvl4pPr algn="ctr">
        <a:defRPr sz="4400">
          <a:latin typeface="Comic Sans MS"/>
          <a:ea typeface="Comic Sans MS"/>
          <a:cs typeface="Comic Sans MS"/>
          <a:sym typeface="Comic Sans MS"/>
        </a:defRPr>
      </a:lvl4pPr>
      <a:lvl5pPr algn="ctr">
        <a:defRPr sz="4400">
          <a:latin typeface="Comic Sans MS"/>
          <a:ea typeface="Comic Sans MS"/>
          <a:cs typeface="Comic Sans MS"/>
          <a:sym typeface="Comic Sans MS"/>
        </a:defRPr>
      </a:lvl5pPr>
      <a:lvl6pPr indent="457200" algn="ctr">
        <a:defRPr sz="4400">
          <a:latin typeface="Comic Sans MS"/>
          <a:ea typeface="Comic Sans MS"/>
          <a:cs typeface="Comic Sans MS"/>
          <a:sym typeface="Comic Sans MS"/>
        </a:defRPr>
      </a:lvl6pPr>
      <a:lvl7pPr indent="914400" algn="ctr">
        <a:defRPr sz="4400">
          <a:latin typeface="Comic Sans MS"/>
          <a:ea typeface="Comic Sans MS"/>
          <a:cs typeface="Comic Sans MS"/>
          <a:sym typeface="Comic Sans MS"/>
        </a:defRPr>
      </a:lvl7pPr>
      <a:lvl8pPr indent="1371600" algn="ctr">
        <a:defRPr sz="4400">
          <a:latin typeface="Comic Sans MS"/>
          <a:ea typeface="Comic Sans MS"/>
          <a:cs typeface="Comic Sans MS"/>
          <a:sym typeface="Comic Sans MS"/>
        </a:defRPr>
      </a:lvl8pPr>
      <a:lvl9pPr indent="1828800" algn="ctr">
        <a:defRPr sz="4400">
          <a:latin typeface="Comic Sans MS"/>
          <a:ea typeface="Comic Sans MS"/>
          <a:cs typeface="Comic Sans MS"/>
          <a:sym typeface="Comic Sans MS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Comic Sans MS"/>
          <a:ea typeface="Comic Sans MS"/>
          <a:cs typeface="Comic Sans MS"/>
          <a:sym typeface="Comic Sans MS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Comic Sans MS"/>
          <a:ea typeface="Comic Sans MS"/>
          <a:cs typeface="Comic Sans MS"/>
          <a:sym typeface="Comic Sans MS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Comic Sans MS"/>
          <a:ea typeface="Comic Sans MS"/>
          <a:cs typeface="Comic Sans MS"/>
          <a:sym typeface="Comic Sans MS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Comic Sans MS"/>
          <a:ea typeface="Comic Sans MS"/>
          <a:cs typeface="Comic Sans MS"/>
          <a:sym typeface="Comic Sans MS"/>
        </a:defRPr>
      </a:lvl4pPr>
      <a:lvl5pPr marL="2194560" indent="-365760">
        <a:spcBef>
          <a:spcPts val="700"/>
        </a:spcBef>
        <a:buSzPct val="100000"/>
        <a:buChar char="»"/>
        <a:defRPr sz="3200">
          <a:latin typeface="Comic Sans MS"/>
          <a:ea typeface="Comic Sans MS"/>
          <a:cs typeface="Comic Sans MS"/>
          <a:sym typeface="Comic Sans MS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Comic Sans MS"/>
          <a:ea typeface="Comic Sans MS"/>
          <a:cs typeface="Comic Sans MS"/>
          <a:sym typeface="Comic Sans MS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Comic Sans MS"/>
          <a:ea typeface="Comic Sans MS"/>
          <a:cs typeface="Comic Sans MS"/>
          <a:sym typeface="Comic Sans MS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Comic Sans MS"/>
          <a:ea typeface="Comic Sans MS"/>
          <a:cs typeface="Comic Sans MS"/>
          <a:sym typeface="Comic Sans MS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Comic Sans MS"/>
          <a:ea typeface="Comic Sans MS"/>
          <a:cs typeface="Comic Sans MS"/>
          <a:sym typeface="Comic Sans MS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Comic Sans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gif"/><Relationship Id="rId5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000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Welcome to the best math class ever!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804672">
              <a:lnSpc>
                <a:spcPct val="80000"/>
              </a:lnSpc>
              <a:spcBef>
                <a:spcPts val="400"/>
              </a:spcBef>
              <a:defRPr sz="1800">
                <a:effectLst/>
              </a:defRPr>
            </a:pPr>
            <a:endParaRPr sz="1760">
              <a:effectLst>
                <a:outerShdw sx="100000" sy="100000" kx="0" ky="0" algn="b" rotWithShape="0" blurRad="33528" dist="33528" dir="2700000">
                  <a:srgbClr val="C0C0C0"/>
                </a:outerShdw>
              </a:effectLst>
            </a:endParaRPr>
          </a:p>
          <a:p>
            <a:pPr lvl="0" defTabSz="804672">
              <a:lnSpc>
                <a:spcPct val="80000"/>
              </a:lnSpc>
              <a:spcBef>
                <a:spcPts val="400"/>
              </a:spcBef>
              <a:defRPr sz="1800">
                <a:effectLst/>
              </a:defRPr>
            </a:pPr>
            <a:r>
              <a:rPr sz="1760">
                <a:effectLst>
                  <a:outerShdw sx="100000" sy="100000" kx="0" ky="0" algn="b" rotWithShape="0" blurRad="33528" dist="33528" dir="2700000">
                    <a:srgbClr val="C0C0C0"/>
                  </a:outerShdw>
                </a:effectLst>
              </a:rPr>
              <a:t>Math Rocks!</a:t>
            </a:r>
            <a:endParaRPr sz="1760">
              <a:effectLst>
                <a:outerShdw sx="100000" sy="100000" kx="0" ky="0" algn="b" rotWithShape="0" blurRad="33528" dist="33528" dir="2700000">
                  <a:srgbClr val="C0C0C0"/>
                </a:outerShdw>
              </a:effectLst>
            </a:endParaRPr>
          </a:p>
          <a:p>
            <a:pPr lvl="0" defTabSz="804672">
              <a:lnSpc>
                <a:spcPct val="80000"/>
              </a:lnSpc>
              <a:spcBef>
                <a:spcPts val="400"/>
              </a:spcBef>
              <a:defRPr sz="1800">
                <a:effectLst/>
              </a:defRPr>
            </a:pPr>
            <a:r>
              <a:rPr sz="1760">
                <a:effectLst>
                  <a:outerShdw sx="100000" sy="100000" kx="0" ky="0" algn="b" rotWithShape="0" blurRad="33528" dist="33528" dir="2700000">
                    <a:srgbClr val="C0C0C0"/>
                  </a:outerShdw>
                </a:effectLst>
              </a:rPr>
              <a:t>Ms. Luther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16" presetID="4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1000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nodeType="afterEffect" presetClass="entr" presetSubtype="16" presetID="4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9"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nodeType="afterEffect" presetClass="entr" presetSubtype="16" presetID="4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3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1"/>
      <p:bldP build="p" bldLvl="1" animBg="1" rev="0" advAuto="0" spid="119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86968">
              <a:defRPr sz="4268"/>
            </a:lvl1pPr>
          </a:lstStyle>
          <a:p>
            <a:pPr lvl="0">
              <a:defRPr sz="1800"/>
            </a:pPr>
            <a:r>
              <a:rPr sz="4268"/>
              <a:t>I’m late!  I’m late for a very important class!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49459" indent="-249459" defTabSz="88696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328"/>
              <a:t>Tardy policy</a:t>
            </a:r>
            <a:endParaRPr sz="2328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1st tardy – Name added to the tardy list. </a:t>
            </a:r>
            <a:endParaRPr sz="2716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2nd tardy – Student calls parent and lunch detention assigned. </a:t>
            </a:r>
            <a:endParaRPr sz="2716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3rd tardy –After School Detention (ASD)</a:t>
            </a:r>
            <a:endParaRPr sz="2716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4th tardy – 1 Day of In-School Suspension (ISS)</a:t>
            </a:r>
            <a:endParaRPr sz="2716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5th tardy – Overnight suspension – must return with a parent</a:t>
            </a:r>
            <a:endParaRPr sz="2716"/>
          </a:p>
          <a:p>
            <a:pPr lvl="1" marL="641467" indent="-197983" defTabSz="886968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1940"/>
              <a:t>6th tardy – Out of School Suspension (OSS) for 1 day, must return with a parent 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6624094" y="4800600"/>
            <a:ext cx="1757907" cy="1782627"/>
            <a:chOff x="0" y="0"/>
            <a:chExt cx="1757905" cy="1782626"/>
          </a:xfrm>
        </p:grpSpPr>
        <p:grpSp>
          <p:nvGrpSpPr>
            <p:cNvPr id="179" name="Group 179"/>
            <p:cNvGrpSpPr/>
            <p:nvPr/>
          </p:nvGrpSpPr>
          <p:grpSpPr>
            <a:xfrm>
              <a:off x="-1" y="561057"/>
              <a:ext cx="325018" cy="449711"/>
              <a:chOff x="0" y="0"/>
              <a:chExt cx="325016" cy="449710"/>
            </a:xfrm>
          </p:grpSpPr>
          <p:sp>
            <p:nvSpPr>
              <p:cNvPr id="177" name="Shape 177"/>
              <p:cNvSpPr/>
              <p:nvPr/>
            </p:nvSpPr>
            <p:spPr>
              <a:xfrm>
                <a:off x="0" y="0"/>
                <a:ext cx="325017" cy="449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126" y="15369"/>
                    </a:moveTo>
                    <a:lnTo>
                      <a:pt x="19259" y="15473"/>
                    </a:lnTo>
                    <a:lnTo>
                      <a:pt x="19594" y="15681"/>
                    </a:lnTo>
                    <a:lnTo>
                      <a:pt x="19861" y="15940"/>
                    </a:lnTo>
                    <a:lnTo>
                      <a:pt x="20329" y="16460"/>
                    </a:lnTo>
                    <a:lnTo>
                      <a:pt x="20664" y="17031"/>
                    </a:lnTo>
                    <a:lnTo>
                      <a:pt x="20931" y="17602"/>
                    </a:lnTo>
                    <a:lnTo>
                      <a:pt x="21132" y="17758"/>
                    </a:lnTo>
                    <a:lnTo>
                      <a:pt x="21266" y="17810"/>
                    </a:lnTo>
                    <a:lnTo>
                      <a:pt x="21333" y="17913"/>
                    </a:lnTo>
                    <a:lnTo>
                      <a:pt x="21466" y="18173"/>
                    </a:lnTo>
                    <a:lnTo>
                      <a:pt x="21533" y="18485"/>
                    </a:lnTo>
                    <a:lnTo>
                      <a:pt x="21600" y="18744"/>
                    </a:lnTo>
                    <a:lnTo>
                      <a:pt x="21533" y="19056"/>
                    </a:lnTo>
                    <a:lnTo>
                      <a:pt x="21533" y="19938"/>
                    </a:lnTo>
                    <a:lnTo>
                      <a:pt x="21466" y="19990"/>
                    </a:lnTo>
                    <a:lnTo>
                      <a:pt x="21399" y="20094"/>
                    </a:lnTo>
                    <a:lnTo>
                      <a:pt x="21333" y="20250"/>
                    </a:lnTo>
                    <a:lnTo>
                      <a:pt x="21199" y="20354"/>
                    </a:lnTo>
                    <a:lnTo>
                      <a:pt x="20931" y="20769"/>
                    </a:lnTo>
                    <a:lnTo>
                      <a:pt x="20597" y="20977"/>
                    </a:lnTo>
                    <a:lnTo>
                      <a:pt x="20263" y="21081"/>
                    </a:lnTo>
                    <a:lnTo>
                      <a:pt x="20196" y="21133"/>
                    </a:lnTo>
                    <a:lnTo>
                      <a:pt x="20062" y="21185"/>
                    </a:lnTo>
                    <a:lnTo>
                      <a:pt x="19861" y="21237"/>
                    </a:lnTo>
                    <a:lnTo>
                      <a:pt x="19393" y="21392"/>
                    </a:lnTo>
                    <a:lnTo>
                      <a:pt x="18457" y="21496"/>
                    </a:lnTo>
                    <a:lnTo>
                      <a:pt x="17654" y="21600"/>
                    </a:lnTo>
                    <a:lnTo>
                      <a:pt x="17186" y="21548"/>
                    </a:lnTo>
                    <a:lnTo>
                      <a:pt x="16384" y="21444"/>
                    </a:lnTo>
                    <a:lnTo>
                      <a:pt x="16050" y="21340"/>
                    </a:lnTo>
                    <a:lnTo>
                      <a:pt x="15648" y="21185"/>
                    </a:lnTo>
                    <a:lnTo>
                      <a:pt x="15247" y="21081"/>
                    </a:lnTo>
                    <a:lnTo>
                      <a:pt x="14846" y="20873"/>
                    </a:lnTo>
                    <a:lnTo>
                      <a:pt x="14511" y="20717"/>
                    </a:lnTo>
                    <a:lnTo>
                      <a:pt x="14445" y="20613"/>
                    </a:lnTo>
                    <a:lnTo>
                      <a:pt x="14378" y="20562"/>
                    </a:lnTo>
                    <a:lnTo>
                      <a:pt x="14177" y="20458"/>
                    </a:lnTo>
                    <a:lnTo>
                      <a:pt x="13843" y="20198"/>
                    </a:lnTo>
                    <a:lnTo>
                      <a:pt x="13642" y="19990"/>
                    </a:lnTo>
                    <a:lnTo>
                      <a:pt x="13575" y="19835"/>
                    </a:lnTo>
                    <a:lnTo>
                      <a:pt x="13575" y="19731"/>
                    </a:lnTo>
                    <a:lnTo>
                      <a:pt x="13508" y="19627"/>
                    </a:lnTo>
                    <a:lnTo>
                      <a:pt x="13575" y="19627"/>
                    </a:lnTo>
                    <a:lnTo>
                      <a:pt x="13508" y="19575"/>
                    </a:lnTo>
                    <a:lnTo>
                      <a:pt x="13308" y="19367"/>
                    </a:lnTo>
                    <a:lnTo>
                      <a:pt x="13174" y="19263"/>
                    </a:lnTo>
                    <a:lnTo>
                      <a:pt x="13107" y="19263"/>
                    </a:lnTo>
                    <a:lnTo>
                      <a:pt x="13040" y="19212"/>
                    </a:lnTo>
                    <a:lnTo>
                      <a:pt x="12706" y="18692"/>
                    </a:lnTo>
                    <a:lnTo>
                      <a:pt x="12505" y="18433"/>
                    </a:lnTo>
                    <a:lnTo>
                      <a:pt x="12438" y="18329"/>
                    </a:lnTo>
                    <a:lnTo>
                      <a:pt x="12305" y="18173"/>
                    </a:lnTo>
                    <a:lnTo>
                      <a:pt x="11970" y="17706"/>
                    </a:lnTo>
                    <a:lnTo>
                      <a:pt x="11569" y="17187"/>
                    </a:lnTo>
                    <a:lnTo>
                      <a:pt x="11569" y="17083"/>
                    </a:lnTo>
                    <a:lnTo>
                      <a:pt x="11502" y="17031"/>
                    </a:lnTo>
                    <a:lnTo>
                      <a:pt x="11101" y="16304"/>
                    </a:lnTo>
                    <a:lnTo>
                      <a:pt x="10633" y="15577"/>
                    </a:lnTo>
                    <a:lnTo>
                      <a:pt x="9563" y="14227"/>
                    </a:lnTo>
                    <a:lnTo>
                      <a:pt x="8827" y="13500"/>
                    </a:lnTo>
                    <a:lnTo>
                      <a:pt x="8025" y="12877"/>
                    </a:lnTo>
                    <a:lnTo>
                      <a:pt x="6888" y="11475"/>
                    </a:lnTo>
                    <a:lnTo>
                      <a:pt x="5751" y="10125"/>
                    </a:lnTo>
                    <a:lnTo>
                      <a:pt x="1872" y="5867"/>
                    </a:lnTo>
                    <a:lnTo>
                      <a:pt x="1538" y="5556"/>
                    </a:lnTo>
                    <a:lnTo>
                      <a:pt x="802" y="4985"/>
                    </a:lnTo>
                    <a:lnTo>
                      <a:pt x="468" y="4621"/>
                    </a:lnTo>
                    <a:lnTo>
                      <a:pt x="468" y="4569"/>
                    </a:lnTo>
                    <a:lnTo>
                      <a:pt x="267" y="4413"/>
                    </a:lnTo>
                    <a:lnTo>
                      <a:pt x="201" y="4154"/>
                    </a:lnTo>
                    <a:lnTo>
                      <a:pt x="134" y="3946"/>
                    </a:lnTo>
                    <a:lnTo>
                      <a:pt x="134" y="3790"/>
                    </a:lnTo>
                    <a:lnTo>
                      <a:pt x="67" y="3790"/>
                    </a:lnTo>
                    <a:lnTo>
                      <a:pt x="0" y="3738"/>
                    </a:lnTo>
                    <a:lnTo>
                      <a:pt x="0" y="3375"/>
                    </a:lnTo>
                    <a:lnTo>
                      <a:pt x="134" y="2752"/>
                    </a:lnTo>
                    <a:lnTo>
                      <a:pt x="134" y="2492"/>
                    </a:lnTo>
                    <a:lnTo>
                      <a:pt x="267" y="2181"/>
                    </a:lnTo>
                    <a:lnTo>
                      <a:pt x="334" y="1973"/>
                    </a:lnTo>
                    <a:lnTo>
                      <a:pt x="535" y="1662"/>
                    </a:lnTo>
                    <a:lnTo>
                      <a:pt x="736" y="1454"/>
                    </a:lnTo>
                    <a:lnTo>
                      <a:pt x="869" y="1246"/>
                    </a:lnTo>
                    <a:lnTo>
                      <a:pt x="1672" y="623"/>
                    </a:lnTo>
                    <a:lnTo>
                      <a:pt x="2341" y="312"/>
                    </a:lnTo>
                    <a:lnTo>
                      <a:pt x="3076" y="52"/>
                    </a:lnTo>
                    <a:lnTo>
                      <a:pt x="6554" y="0"/>
                    </a:lnTo>
                    <a:lnTo>
                      <a:pt x="6754" y="52"/>
                    </a:lnTo>
                    <a:lnTo>
                      <a:pt x="7289" y="156"/>
                    </a:lnTo>
                    <a:lnTo>
                      <a:pt x="7490" y="312"/>
                    </a:lnTo>
                    <a:lnTo>
                      <a:pt x="7624" y="519"/>
                    </a:lnTo>
                    <a:lnTo>
                      <a:pt x="7757" y="623"/>
                    </a:lnTo>
                    <a:lnTo>
                      <a:pt x="7757" y="1246"/>
                    </a:lnTo>
                    <a:lnTo>
                      <a:pt x="8025" y="1713"/>
                    </a:lnTo>
                    <a:lnTo>
                      <a:pt x="8359" y="2285"/>
                    </a:lnTo>
                    <a:lnTo>
                      <a:pt x="8693" y="2752"/>
                    </a:lnTo>
                    <a:lnTo>
                      <a:pt x="9095" y="3271"/>
                    </a:lnTo>
                    <a:lnTo>
                      <a:pt x="9162" y="3427"/>
                    </a:lnTo>
                    <a:lnTo>
                      <a:pt x="9228" y="3531"/>
                    </a:lnTo>
                    <a:lnTo>
                      <a:pt x="9429" y="3790"/>
                    </a:lnTo>
                    <a:lnTo>
                      <a:pt x="9830" y="4258"/>
                    </a:lnTo>
                    <a:lnTo>
                      <a:pt x="10633" y="5296"/>
                    </a:lnTo>
                    <a:lnTo>
                      <a:pt x="10700" y="5452"/>
                    </a:lnTo>
                    <a:lnTo>
                      <a:pt x="10767" y="5556"/>
                    </a:lnTo>
                    <a:lnTo>
                      <a:pt x="10967" y="5919"/>
                    </a:lnTo>
                    <a:lnTo>
                      <a:pt x="11101" y="6283"/>
                    </a:lnTo>
                    <a:lnTo>
                      <a:pt x="11569" y="6958"/>
                    </a:lnTo>
                    <a:lnTo>
                      <a:pt x="12037" y="7217"/>
                    </a:lnTo>
                    <a:lnTo>
                      <a:pt x="12305" y="7581"/>
                    </a:lnTo>
                    <a:lnTo>
                      <a:pt x="13040" y="8463"/>
                    </a:lnTo>
                    <a:lnTo>
                      <a:pt x="13843" y="9294"/>
                    </a:lnTo>
                    <a:lnTo>
                      <a:pt x="15247" y="11008"/>
                    </a:lnTo>
                    <a:lnTo>
                      <a:pt x="18123" y="14487"/>
                    </a:lnTo>
                    <a:lnTo>
                      <a:pt x="18390" y="14590"/>
                    </a:lnTo>
                    <a:lnTo>
                      <a:pt x="18724" y="14798"/>
                    </a:lnTo>
                    <a:lnTo>
                      <a:pt x="19059" y="15058"/>
                    </a:lnTo>
                    <a:lnTo>
                      <a:pt x="19059" y="15317"/>
                    </a:lnTo>
                    <a:lnTo>
                      <a:pt x="19126" y="15369"/>
                    </a:lnTo>
                    <a:lnTo>
                      <a:pt x="17186" y="16875"/>
                    </a:lnTo>
                    <a:lnTo>
                      <a:pt x="17253" y="16875"/>
                    </a:lnTo>
                    <a:lnTo>
                      <a:pt x="18992" y="16979"/>
                    </a:lnTo>
                    <a:lnTo>
                      <a:pt x="18457" y="16408"/>
                    </a:lnTo>
                    <a:lnTo>
                      <a:pt x="17186" y="15213"/>
                    </a:lnTo>
                    <a:lnTo>
                      <a:pt x="16651" y="14590"/>
                    </a:lnTo>
                    <a:lnTo>
                      <a:pt x="16050" y="13967"/>
                    </a:lnTo>
                    <a:lnTo>
                      <a:pt x="15314" y="13137"/>
                    </a:lnTo>
                    <a:lnTo>
                      <a:pt x="14511" y="12306"/>
                    </a:lnTo>
                    <a:lnTo>
                      <a:pt x="13040" y="10592"/>
                    </a:lnTo>
                    <a:lnTo>
                      <a:pt x="12372" y="9710"/>
                    </a:lnTo>
                    <a:lnTo>
                      <a:pt x="12037" y="9294"/>
                    </a:lnTo>
                    <a:lnTo>
                      <a:pt x="11569" y="8879"/>
                    </a:lnTo>
                    <a:lnTo>
                      <a:pt x="10232" y="7113"/>
                    </a:lnTo>
                    <a:lnTo>
                      <a:pt x="10232" y="7062"/>
                    </a:lnTo>
                    <a:lnTo>
                      <a:pt x="10165" y="7010"/>
                    </a:lnTo>
                    <a:lnTo>
                      <a:pt x="10098" y="6906"/>
                    </a:lnTo>
                    <a:lnTo>
                      <a:pt x="9563" y="6127"/>
                    </a:lnTo>
                    <a:lnTo>
                      <a:pt x="9496" y="6023"/>
                    </a:lnTo>
                    <a:lnTo>
                      <a:pt x="9496" y="5971"/>
                    </a:lnTo>
                    <a:lnTo>
                      <a:pt x="9429" y="5919"/>
                    </a:lnTo>
                    <a:lnTo>
                      <a:pt x="9295" y="5763"/>
                    </a:lnTo>
                    <a:lnTo>
                      <a:pt x="9028" y="5400"/>
                    </a:lnTo>
                    <a:lnTo>
                      <a:pt x="8493" y="4621"/>
                    </a:lnTo>
                    <a:lnTo>
                      <a:pt x="7958" y="3894"/>
                    </a:lnTo>
                    <a:lnTo>
                      <a:pt x="7022" y="2752"/>
                    </a:lnTo>
                    <a:lnTo>
                      <a:pt x="6754" y="2337"/>
                    </a:lnTo>
                    <a:lnTo>
                      <a:pt x="6487" y="1973"/>
                    </a:lnTo>
                    <a:lnTo>
                      <a:pt x="6353" y="1610"/>
                    </a:lnTo>
                    <a:lnTo>
                      <a:pt x="6286" y="1246"/>
                    </a:lnTo>
                    <a:lnTo>
                      <a:pt x="6152" y="1090"/>
                    </a:lnTo>
                    <a:lnTo>
                      <a:pt x="3611" y="1038"/>
                    </a:lnTo>
                    <a:lnTo>
                      <a:pt x="3544" y="1090"/>
                    </a:lnTo>
                    <a:lnTo>
                      <a:pt x="3076" y="1350"/>
                    </a:lnTo>
                    <a:lnTo>
                      <a:pt x="2474" y="1662"/>
                    </a:lnTo>
                    <a:lnTo>
                      <a:pt x="2140" y="1765"/>
                    </a:lnTo>
                    <a:lnTo>
                      <a:pt x="2006" y="2077"/>
                    </a:lnTo>
                    <a:lnTo>
                      <a:pt x="1672" y="2440"/>
                    </a:lnTo>
                    <a:lnTo>
                      <a:pt x="1605" y="2648"/>
                    </a:lnTo>
                    <a:lnTo>
                      <a:pt x="1471" y="2804"/>
                    </a:lnTo>
                    <a:lnTo>
                      <a:pt x="1271" y="3323"/>
                    </a:lnTo>
                    <a:lnTo>
                      <a:pt x="1271" y="3427"/>
                    </a:lnTo>
                    <a:lnTo>
                      <a:pt x="2140" y="4258"/>
                    </a:lnTo>
                    <a:lnTo>
                      <a:pt x="3611" y="5919"/>
                    </a:lnTo>
                    <a:lnTo>
                      <a:pt x="5082" y="7529"/>
                    </a:lnTo>
                    <a:lnTo>
                      <a:pt x="6487" y="9190"/>
                    </a:lnTo>
                    <a:lnTo>
                      <a:pt x="6754" y="9242"/>
                    </a:lnTo>
                    <a:lnTo>
                      <a:pt x="6821" y="9346"/>
                    </a:lnTo>
                    <a:lnTo>
                      <a:pt x="7089" y="9554"/>
                    </a:lnTo>
                    <a:lnTo>
                      <a:pt x="7423" y="9917"/>
                    </a:lnTo>
                    <a:lnTo>
                      <a:pt x="7757" y="10437"/>
                    </a:lnTo>
                    <a:lnTo>
                      <a:pt x="8025" y="10748"/>
                    </a:lnTo>
                    <a:lnTo>
                      <a:pt x="8292" y="11112"/>
                    </a:lnTo>
                    <a:lnTo>
                      <a:pt x="8894" y="11735"/>
                    </a:lnTo>
                    <a:lnTo>
                      <a:pt x="9563" y="12410"/>
                    </a:lnTo>
                    <a:lnTo>
                      <a:pt x="10165" y="13085"/>
                    </a:lnTo>
                    <a:lnTo>
                      <a:pt x="10566" y="13396"/>
                    </a:lnTo>
                    <a:lnTo>
                      <a:pt x="11368" y="14487"/>
                    </a:lnTo>
                    <a:lnTo>
                      <a:pt x="11703" y="14746"/>
                    </a:lnTo>
                    <a:lnTo>
                      <a:pt x="11903" y="15110"/>
                    </a:lnTo>
                    <a:lnTo>
                      <a:pt x="12639" y="16356"/>
                    </a:lnTo>
                    <a:lnTo>
                      <a:pt x="12773" y="16356"/>
                    </a:lnTo>
                    <a:lnTo>
                      <a:pt x="12773" y="16408"/>
                    </a:lnTo>
                    <a:lnTo>
                      <a:pt x="12840" y="16460"/>
                    </a:lnTo>
                    <a:lnTo>
                      <a:pt x="12907" y="16563"/>
                    </a:lnTo>
                    <a:lnTo>
                      <a:pt x="12973" y="16719"/>
                    </a:lnTo>
                    <a:lnTo>
                      <a:pt x="13107" y="17083"/>
                    </a:lnTo>
                    <a:lnTo>
                      <a:pt x="13375" y="17446"/>
                    </a:lnTo>
                    <a:lnTo>
                      <a:pt x="13575" y="17810"/>
                    </a:lnTo>
                    <a:lnTo>
                      <a:pt x="13910" y="18173"/>
                    </a:lnTo>
                    <a:lnTo>
                      <a:pt x="14043" y="18329"/>
                    </a:lnTo>
                    <a:lnTo>
                      <a:pt x="14177" y="18537"/>
                    </a:lnTo>
                    <a:lnTo>
                      <a:pt x="14311" y="18640"/>
                    </a:lnTo>
                    <a:lnTo>
                      <a:pt x="14445" y="18796"/>
                    </a:lnTo>
                    <a:lnTo>
                      <a:pt x="14779" y="19160"/>
                    </a:lnTo>
                    <a:lnTo>
                      <a:pt x="15381" y="19627"/>
                    </a:lnTo>
                    <a:lnTo>
                      <a:pt x="15581" y="19835"/>
                    </a:lnTo>
                    <a:lnTo>
                      <a:pt x="16050" y="20094"/>
                    </a:lnTo>
                    <a:lnTo>
                      <a:pt x="16317" y="20302"/>
                    </a:lnTo>
                    <a:lnTo>
                      <a:pt x="16585" y="20406"/>
                    </a:lnTo>
                    <a:lnTo>
                      <a:pt x="16919" y="20510"/>
                    </a:lnTo>
                    <a:lnTo>
                      <a:pt x="17253" y="20562"/>
                    </a:lnTo>
                    <a:lnTo>
                      <a:pt x="17922" y="20613"/>
                    </a:lnTo>
                    <a:lnTo>
                      <a:pt x="18189" y="20562"/>
                    </a:lnTo>
                    <a:lnTo>
                      <a:pt x="18591" y="20562"/>
                    </a:lnTo>
                    <a:lnTo>
                      <a:pt x="19193" y="20354"/>
                    </a:lnTo>
                    <a:lnTo>
                      <a:pt x="19460" y="20354"/>
                    </a:lnTo>
                    <a:lnTo>
                      <a:pt x="19794" y="19990"/>
                    </a:lnTo>
                    <a:lnTo>
                      <a:pt x="19995" y="19835"/>
                    </a:lnTo>
                    <a:lnTo>
                      <a:pt x="20129" y="19627"/>
                    </a:lnTo>
                    <a:lnTo>
                      <a:pt x="20263" y="19575"/>
                    </a:lnTo>
                    <a:lnTo>
                      <a:pt x="20263" y="18900"/>
                    </a:lnTo>
                    <a:lnTo>
                      <a:pt x="19995" y="18588"/>
                    </a:lnTo>
                    <a:lnTo>
                      <a:pt x="19326" y="18173"/>
                    </a:lnTo>
                    <a:lnTo>
                      <a:pt x="19126" y="18069"/>
                    </a:lnTo>
                    <a:lnTo>
                      <a:pt x="18524" y="17913"/>
                    </a:lnTo>
                    <a:lnTo>
                      <a:pt x="17989" y="17862"/>
                    </a:lnTo>
                    <a:lnTo>
                      <a:pt x="17788" y="17965"/>
                    </a:lnTo>
                    <a:lnTo>
                      <a:pt x="17120" y="18277"/>
                    </a:lnTo>
                    <a:lnTo>
                      <a:pt x="16718" y="18537"/>
                    </a:lnTo>
                    <a:lnTo>
                      <a:pt x="16451" y="18796"/>
                    </a:lnTo>
                    <a:lnTo>
                      <a:pt x="16250" y="18900"/>
                    </a:lnTo>
                    <a:lnTo>
                      <a:pt x="15715" y="18900"/>
                    </a:lnTo>
                    <a:lnTo>
                      <a:pt x="15581" y="18692"/>
                    </a:lnTo>
                    <a:lnTo>
                      <a:pt x="15581" y="18640"/>
                    </a:lnTo>
                    <a:lnTo>
                      <a:pt x="15515" y="18329"/>
                    </a:lnTo>
                    <a:lnTo>
                      <a:pt x="15648" y="17810"/>
                    </a:lnTo>
                    <a:lnTo>
                      <a:pt x="15782" y="17602"/>
                    </a:lnTo>
                    <a:lnTo>
                      <a:pt x="16250" y="17238"/>
                    </a:lnTo>
                    <a:lnTo>
                      <a:pt x="16651" y="17083"/>
                    </a:lnTo>
                    <a:lnTo>
                      <a:pt x="17053" y="16979"/>
                    </a:lnTo>
                    <a:lnTo>
                      <a:pt x="19126" y="15369"/>
                    </a:lnTo>
                    <a:close/>
                  </a:path>
                </a:pathLst>
              </a:cu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19118" y="19458"/>
                <a:ext cx="286780" cy="4086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265" y="17543"/>
                    </a:moveTo>
                    <a:lnTo>
                      <a:pt x="18114" y="17543"/>
                    </a:lnTo>
                    <a:lnTo>
                      <a:pt x="17962" y="17600"/>
                    </a:lnTo>
                    <a:lnTo>
                      <a:pt x="17507" y="17714"/>
                    </a:lnTo>
                    <a:lnTo>
                      <a:pt x="17128" y="17943"/>
                    </a:lnTo>
                    <a:lnTo>
                      <a:pt x="16825" y="18057"/>
                    </a:lnTo>
                    <a:lnTo>
                      <a:pt x="16598" y="18343"/>
                    </a:lnTo>
                    <a:lnTo>
                      <a:pt x="16371" y="18571"/>
                    </a:lnTo>
                    <a:lnTo>
                      <a:pt x="16295" y="18800"/>
                    </a:lnTo>
                    <a:lnTo>
                      <a:pt x="16219" y="19143"/>
                    </a:lnTo>
                    <a:lnTo>
                      <a:pt x="16295" y="19486"/>
                    </a:lnTo>
                    <a:lnTo>
                      <a:pt x="16295" y="19543"/>
                    </a:lnTo>
                    <a:lnTo>
                      <a:pt x="16371" y="19600"/>
                    </a:lnTo>
                    <a:lnTo>
                      <a:pt x="16446" y="19714"/>
                    </a:lnTo>
                    <a:lnTo>
                      <a:pt x="17128" y="19714"/>
                    </a:lnTo>
                    <a:lnTo>
                      <a:pt x="17659" y="19314"/>
                    </a:lnTo>
                    <a:lnTo>
                      <a:pt x="18417" y="18857"/>
                    </a:lnTo>
                    <a:lnTo>
                      <a:pt x="18872" y="18743"/>
                    </a:lnTo>
                    <a:lnTo>
                      <a:pt x="19023" y="18629"/>
                    </a:lnTo>
                    <a:lnTo>
                      <a:pt x="19629" y="18686"/>
                    </a:lnTo>
                    <a:lnTo>
                      <a:pt x="20084" y="18743"/>
                    </a:lnTo>
                    <a:lnTo>
                      <a:pt x="20387" y="18800"/>
                    </a:lnTo>
                    <a:lnTo>
                      <a:pt x="20539" y="18914"/>
                    </a:lnTo>
                    <a:lnTo>
                      <a:pt x="20994" y="19143"/>
                    </a:lnTo>
                    <a:lnTo>
                      <a:pt x="21297" y="19429"/>
                    </a:lnTo>
                    <a:lnTo>
                      <a:pt x="21600" y="19771"/>
                    </a:lnTo>
                    <a:lnTo>
                      <a:pt x="21600" y="20457"/>
                    </a:lnTo>
                    <a:lnTo>
                      <a:pt x="21524" y="20571"/>
                    </a:lnTo>
                    <a:lnTo>
                      <a:pt x="21297" y="20800"/>
                    </a:lnTo>
                    <a:lnTo>
                      <a:pt x="21069" y="20971"/>
                    </a:lnTo>
                    <a:lnTo>
                      <a:pt x="20691" y="21314"/>
                    </a:lnTo>
                    <a:lnTo>
                      <a:pt x="20463" y="21371"/>
                    </a:lnTo>
                    <a:lnTo>
                      <a:pt x="19705" y="21600"/>
                    </a:lnTo>
                    <a:lnTo>
                      <a:pt x="18265" y="21600"/>
                    </a:lnTo>
                    <a:lnTo>
                      <a:pt x="17811" y="21543"/>
                    </a:lnTo>
                    <a:lnTo>
                      <a:pt x="17432" y="21429"/>
                    </a:lnTo>
                    <a:lnTo>
                      <a:pt x="17204" y="21257"/>
                    </a:lnTo>
                    <a:lnTo>
                      <a:pt x="16825" y="21086"/>
                    </a:lnTo>
                    <a:lnTo>
                      <a:pt x="16295" y="20800"/>
                    </a:lnTo>
                    <a:lnTo>
                      <a:pt x="16067" y="20571"/>
                    </a:lnTo>
                    <a:lnTo>
                      <a:pt x="15840" y="20400"/>
                    </a:lnTo>
                    <a:lnTo>
                      <a:pt x="15385" y="20000"/>
                    </a:lnTo>
                    <a:lnTo>
                      <a:pt x="15006" y="19600"/>
                    </a:lnTo>
                    <a:lnTo>
                      <a:pt x="14855" y="19486"/>
                    </a:lnTo>
                    <a:lnTo>
                      <a:pt x="14552" y="19143"/>
                    </a:lnTo>
                    <a:lnTo>
                      <a:pt x="14400" y="18914"/>
                    </a:lnTo>
                    <a:lnTo>
                      <a:pt x="14021" y="18571"/>
                    </a:lnTo>
                    <a:lnTo>
                      <a:pt x="13794" y="18171"/>
                    </a:lnTo>
                    <a:lnTo>
                      <a:pt x="13491" y="17771"/>
                    </a:lnTo>
                    <a:lnTo>
                      <a:pt x="13339" y="17371"/>
                    </a:lnTo>
                    <a:lnTo>
                      <a:pt x="13263" y="17143"/>
                    </a:lnTo>
                    <a:lnTo>
                      <a:pt x="13112" y="17029"/>
                    </a:lnTo>
                    <a:lnTo>
                      <a:pt x="13112" y="16971"/>
                    </a:lnTo>
                    <a:lnTo>
                      <a:pt x="13036" y="16971"/>
                    </a:lnTo>
                    <a:lnTo>
                      <a:pt x="12960" y="16914"/>
                    </a:lnTo>
                    <a:lnTo>
                      <a:pt x="12126" y="15543"/>
                    </a:lnTo>
                    <a:lnTo>
                      <a:pt x="11899" y="15143"/>
                    </a:lnTo>
                    <a:lnTo>
                      <a:pt x="11520" y="14857"/>
                    </a:lnTo>
                    <a:lnTo>
                      <a:pt x="10914" y="14057"/>
                    </a:lnTo>
                    <a:lnTo>
                      <a:pt x="10535" y="13657"/>
                    </a:lnTo>
                    <a:lnTo>
                      <a:pt x="10156" y="13314"/>
                    </a:lnTo>
                    <a:lnTo>
                      <a:pt x="9474" y="12629"/>
                    </a:lnTo>
                    <a:lnTo>
                      <a:pt x="8716" y="11829"/>
                    </a:lnTo>
                    <a:lnTo>
                      <a:pt x="8034" y="11143"/>
                    </a:lnTo>
                    <a:lnTo>
                      <a:pt x="7731" y="10743"/>
                    </a:lnTo>
                    <a:lnTo>
                      <a:pt x="7352" y="10400"/>
                    </a:lnTo>
                    <a:lnTo>
                      <a:pt x="7276" y="10286"/>
                    </a:lnTo>
                    <a:lnTo>
                      <a:pt x="7048" y="9829"/>
                    </a:lnTo>
                    <a:lnTo>
                      <a:pt x="6669" y="9371"/>
                    </a:lnTo>
                    <a:lnTo>
                      <a:pt x="6366" y="9200"/>
                    </a:lnTo>
                    <a:lnTo>
                      <a:pt x="6215" y="9086"/>
                    </a:lnTo>
                    <a:lnTo>
                      <a:pt x="5987" y="9029"/>
                    </a:lnTo>
                    <a:lnTo>
                      <a:pt x="4396" y="7200"/>
                    </a:lnTo>
                    <a:lnTo>
                      <a:pt x="2728" y="5371"/>
                    </a:lnTo>
                    <a:lnTo>
                      <a:pt x="985" y="3600"/>
                    </a:lnTo>
                    <a:lnTo>
                      <a:pt x="0" y="2629"/>
                    </a:lnTo>
                    <a:lnTo>
                      <a:pt x="0" y="2514"/>
                    </a:lnTo>
                    <a:lnTo>
                      <a:pt x="227" y="2000"/>
                    </a:lnTo>
                    <a:lnTo>
                      <a:pt x="379" y="1771"/>
                    </a:lnTo>
                    <a:lnTo>
                      <a:pt x="531" y="1600"/>
                    </a:lnTo>
                    <a:lnTo>
                      <a:pt x="834" y="1200"/>
                    </a:lnTo>
                    <a:lnTo>
                      <a:pt x="1061" y="800"/>
                    </a:lnTo>
                    <a:lnTo>
                      <a:pt x="1364" y="743"/>
                    </a:lnTo>
                    <a:lnTo>
                      <a:pt x="2046" y="400"/>
                    </a:lnTo>
                    <a:lnTo>
                      <a:pt x="2653" y="57"/>
                    </a:lnTo>
                    <a:lnTo>
                      <a:pt x="2728" y="0"/>
                    </a:lnTo>
                    <a:lnTo>
                      <a:pt x="5608" y="57"/>
                    </a:lnTo>
                    <a:lnTo>
                      <a:pt x="5684" y="229"/>
                    </a:lnTo>
                    <a:lnTo>
                      <a:pt x="5760" y="629"/>
                    </a:lnTo>
                    <a:lnTo>
                      <a:pt x="5987" y="1029"/>
                    </a:lnTo>
                    <a:lnTo>
                      <a:pt x="6215" y="1486"/>
                    </a:lnTo>
                    <a:lnTo>
                      <a:pt x="6594" y="1943"/>
                    </a:lnTo>
                    <a:lnTo>
                      <a:pt x="7655" y="3200"/>
                    </a:lnTo>
                    <a:lnTo>
                      <a:pt x="8261" y="4000"/>
                    </a:lnTo>
                    <a:lnTo>
                      <a:pt x="8867" y="4857"/>
                    </a:lnTo>
                    <a:lnTo>
                      <a:pt x="9171" y="5257"/>
                    </a:lnTo>
                    <a:lnTo>
                      <a:pt x="9322" y="5429"/>
                    </a:lnTo>
                    <a:lnTo>
                      <a:pt x="9398" y="5486"/>
                    </a:lnTo>
                    <a:lnTo>
                      <a:pt x="9398" y="5543"/>
                    </a:lnTo>
                    <a:lnTo>
                      <a:pt x="9474" y="5657"/>
                    </a:lnTo>
                    <a:lnTo>
                      <a:pt x="10004" y="6514"/>
                    </a:lnTo>
                    <a:lnTo>
                      <a:pt x="10232" y="6686"/>
                    </a:lnTo>
                    <a:lnTo>
                      <a:pt x="10232" y="6743"/>
                    </a:lnTo>
                    <a:lnTo>
                      <a:pt x="11747" y="8686"/>
                    </a:lnTo>
                    <a:lnTo>
                      <a:pt x="12657" y="9600"/>
                    </a:lnTo>
                    <a:lnTo>
                      <a:pt x="13415" y="10571"/>
                    </a:lnTo>
                    <a:lnTo>
                      <a:pt x="15082" y="12457"/>
                    </a:lnTo>
                    <a:lnTo>
                      <a:pt x="15992" y="13371"/>
                    </a:lnTo>
                    <a:lnTo>
                      <a:pt x="16825" y="14286"/>
                    </a:lnTo>
                    <a:lnTo>
                      <a:pt x="19554" y="17029"/>
                    </a:lnTo>
                    <a:lnTo>
                      <a:pt x="20160" y="17600"/>
                    </a:lnTo>
                    <a:lnTo>
                      <a:pt x="18265" y="17543"/>
                    </a:lnTo>
                    <a:close/>
                  </a:path>
                </a:pathLst>
              </a:custGeom>
              <a:blipFill rotWithShape="1">
                <a:blip r:embed="rId3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186" name="Group 186"/>
            <p:cNvGrpSpPr/>
            <p:nvPr/>
          </p:nvGrpSpPr>
          <p:grpSpPr>
            <a:xfrm>
              <a:off x="38237" y="219450"/>
              <a:ext cx="1719669" cy="1563177"/>
              <a:chOff x="0" y="0"/>
              <a:chExt cx="1719668" cy="1563176"/>
            </a:xfrm>
          </p:grpSpPr>
          <p:sp>
            <p:nvSpPr>
              <p:cNvPr id="180" name="Shape 180"/>
              <p:cNvSpPr/>
              <p:nvPr/>
            </p:nvSpPr>
            <p:spPr>
              <a:xfrm flipH="1">
                <a:off x="478971" y="0"/>
                <a:ext cx="353192" cy="38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23" y="1902"/>
                    </a:moveTo>
                    <a:lnTo>
                      <a:pt x="12677" y="1595"/>
                    </a:lnTo>
                    <a:lnTo>
                      <a:pt x="12062" y="1105"/>
                    </a:lnTo>
                    <a:lnTo>
                      <a:pt x="11815" y="859"/>
                    </a:lnTo>
                    <a:lnTo>
                      <a:pt x="10769" y="430"/>
                    </a:lnTo>
                    <a:lnTo>
                      <a:pt x="9292" y="61"/>
                    </a:lnTo>
                    <a:lnTo>
                      <a:pt x="8800" y="0"/>
                    </a:lnTo>
                    <a:lnTo>
                      <a:pt x="7815" y="0"/>
                    </a:lnTo>
                    <a:lnTo>
                      <a:pt x="6892" y="123"/>
                    </a:lnTo>
                    <a:lnTo>
                      <a:pt x="6523" y="245"/>
                    </a:lnTo>
                    <a:lnTo>
                      <a:pt x="6154" y="430"/>
                    </a:lnTo>
                    <a:lnTo>
                      <a:pt x="5231" y="798"/>
                    </a:lnTo>
                    <a:lnTo>
                      <a:pt x="4862" y="982"/>
                    </a:lnTo>
                    <a:lnTo>
                      <a:pt x="4492" y="1227"/>
                    </a:lnTo>
                    <a:lnTo>
                      <a:pt x="4062" y="1473"/>
                    </a:lnTo>
                    <a:lnTo>
                      <a:pt x="3692" y="1780"/>
                    </a:lnTo>
                    <a:lnTo>
                      <a:pt x="3385" y="2148"/>
                    </a:lnTo>
                    <a:lnTo>
                      <a:pt x="3077" y="2455"/>
                    </a:lnTo>
                    <a:lnTo>
                      <a:pt x="2523" y="3068"/>
                    </a:lnTo>
                    <a:lnTo>
                      <a:pt x="2031" y="3743"/>
                    </a:lnTo>
                    <a:lnTo>
                      <a:pt x="1600" y="4357"/>
                    </a:lnTo>
                    <a:lnTo>
                      <a:pt x="1231" y="5093"/>
                    </a:lnTo>
                    <a:lnTo>
                      <a:pt x="615" y="6566"/>
                    </a:lnTo>
                    <a:lnTo>
                      <a:pt x="246" y="8161"/>
                    </a:lnTo>
                    <a:lnTo>
                      <a:pt x="62" y="9634"/>
                    </a:lnTo>
                    <a:lnTo>
                      <a:pt x="0" y="11045"/>
                    </a:lnTo>
                    <a:lnTo>
                      <a:pt x="0" y="12518"/>
                    </a:lnTo>
                    <a:lnTo>
                      <a:pt x="185" y="13991"/>
                    </a:lnTo>
                    <a:lnTo>
                      <a:pt x="369" y="14789"/>
                    </a:lnTo>
                    <a:lnTo>
                      <a:pt x="615" y="15586"/>
                    </a:lnTo>
                    <a:lnTo>
                      <a:pt x="800" y="16261"/>
                    </a:lnTo>
                    <a:lnTo>
                      <a:pt x="1108" y="16998"/>
                    </a:lnTo>
                    <a:lnTo>
                      <a:pt x="1477" y="17734"/>
                    </a:lnTo>
                    <a:lnTo>
                      <a:pt x="1723" y="18041"/>
                    </a:lnTo>
                    <a:lnTo>
                      <a:pt x="1908" y="18348"/>
                    </a:lnTo>
                    <a:lnTo>
                      <a:pt x="2400" y="19023"/>
                    </a:lnTo>
                    <a:lnTo>
                      <a:pt x="2708" y="19268"/>
                    </a:lnTo>
                    <a:lnTo>
                      <a:pt x="2954" y="19575"/>
                    </a:lnTo>
                    <a:lnTo>
                      <a:pt x="3262" y="19882"/>
                    </a:lnTo>
                    <a:lnTo>
                      <a:pt x="3631" y="20189"/>
                    </a:lnTo>
                    <a:lnTo>
                      <a:pt x="4246" y="20680"/>
                    </a:lnTo>
                    <a:lnTo>
                      <a:pt x="4554" y="20864"/>
                    </a:lnTo>
                    <a:lnTo>
                      <a:pt x="4923" y="21048"/>
                    </a:lnTo>
                    <a:lnTo>
                      <a:pt x="5723" y="21355"/>
                    </a:lnTo>
                    <a:lnTo>
                      <a:pt x="6462" y="21539"/>
                    </a:lnTo>
                    <a:lnTo>
                      <a:pt x="7200" y="21600"/>
                    </a:lnTo>
                    <a:lnTo>
                      <a:pt x="8062" y="21600"/>
                    </a:lnTo>
                    <a:lnTo>
                      <a:pt x="8923" y="21416"/>
                    </a:lnTo>
                    <a:lnTo>
                      <a:pt x="9477" y="21232"/>
                    </a:lnTo>
                    <a:lnTo>
                      <a:pt x="9723" y="21170"/>
                    </a:lnTo>
                    <a:lnTo>
                      <a:pt x="10031" y="21048"/>
                    </a:lnTo>
                    <a:lnTo>
                      <a:pt x="10092" y="20925"/>
                    </a:lnTo>
                    <a:lnTo>
                      <a:pt x="10277" y="20864"/>
                    </a:lnTo>
                    <a:lnTo>
                      <a:pt x="11015" y="20495"/>
                    </a:lnTo>
                    <a:lnTo>
                      <a:pt x="11077" y="20373"/>
                    </a:lnTo>
                    <a:lnTo>
                      <a:pt x="11200" y="20311"/>
                    </a:lnTo>
                    <a:lnTo>
                      <a:pt x="11446" y="20127"/>
                    </a:lnTo>
                    <a:lnTo>
                      <a:pt x="11631" y="19882"/>
                    </a:lnTo>
                    <a:lnTo>
                      <a:pt x="11877" y="19698"/>
                    </a:lnTo>
                    <a:lnTo>
                      <a:pt x="12000" y="19452"/>
                    </a:lnTo>
                    <a:lnTo>
                      <a:pt x="12185" y="19268"/>
                    </a:lnTo>
                    <a:lnTo>
                      <a:pt x="12554" y="18777"/>
                    </a:lnTo>
                    <a:lnTo>
                      <a:pt x="13169" y="17550"/>
                    </a:lnTo>
                    <a:lnTo>
                      <a:pt x="13846" y="16323"/>
                    </a:lnTo>
                    <a:lnTo>
                      <a:pt x="14462" y="15034"/>
                    </a:lnTo>
                    <a:lnTo>
                      <a:pt x="15015" y="13807"/>
                    </a:lnTo>
                    <a:lnTo>
                      <a:pt x="15262" y="13807"/>
                    </a:lnTo>
                    <a:lnTo>
                      <a:pt x="15754" y="13930"/>
                    </a:lnTo>
                    <a:lnTo>
                      <a:pt x="15938" y="13991"/>
                    </a:lnTo>
                    <a:lnTo>
                      <a:pt x="16185" y="14114"/>
                    </a:lnTo>
                    <a:lnTo>
                      <a:pt x="16369" y="14359"/>
                    </a:lnTo>
                    <a:lnTo>
                      <a:pt x="16554" y="14482"/>
                    </a:lnTo>
                    <a:lnTo>
                      <a:pt x="16738" y="14727"/>
                    </a:lnTo>
                    <a:lnTo>
                      <a:pt x="17231" y="15280"/>
                    </a:lnTo>
                    <a:lnTo>
                      <a:pt x="17477" y="15525"/>
                    </a:lnTo>
                    <a:lnTo>
                      <a:pt x="17662" y="15648"/>
                    </a:lnTo>
                    <a:lnTo>
                      <a:pt x="17908" y="15893"/>
                    </a:lnTo>
                    <a:lnTo>
                      <a:pt x="18215" y="16016"/>
                    </a:lnTo>
                    <a:lnTo>
                      <a:pt x="18462" y="16077"/>
                    </a:lnTo>
                    <a:lnTo>
                      <a:pt x="18769" y="16200"/>
                    </a:lnTo>
                    <a:lnTo>
                      <a:pt x="19138" y="16261"/>
                    </a:lnTo>
                    <a:lnTo>
                      <a:pt x="19508" y="16261"/>
                    </a:lnTo>
                    <a:lnTo>
                      <a:pt x="19692" y="16200"/>
                    </a:lnTo>
                    <a:lnTo>
                      <a:pt x="20000" y="16200"/>
                    </a:lnTo>
                    <a:lnTo>
                      <a:pt x="20185" y="16077"/>
                    </a:lnTo>
                    <a:lnTo>
                      <a:pt x="20492" y="16077"/>
                    </a:lnTo>
                    <a:lnTo>
                      <a:pt x="20615" y="15893"/>
                    </a:lnTo>
                    <a:lnTo>
                      <a:pt x="20862" y="15770"/>
                    </a:lnTo>
                    <a:lnTo>
                      <a:pt x="21169" y="15464"/>
                    </a:lnTo>
                    <a:lnTo>
                      <a:pt x="21354" y="15157"/>
                    </a:lnTo>
                    <a:lnTo>
                      <a:pt x="21477" y="14789"/>
                    </a:lnTo>
                    <a:lnTo>
                      <a:pt x="21538" y="14543"/>
                    </a:lnTo>
                    <a:lnTo>
                      <a:pt x="21600" y="14236"/>
                    </a:lnTo>
                    <a:lnTo>
                      <a:pt x="21477" y="13623"/>
                    </a:lnTo>
                    <a:lnTo>
                      <a:pt x="21354" y="13316"/>
                    </a:lnTo>
                    <a:lnTo>
                      <a:pt x="21231" y="13070"/>
                    </a:lnTo>
                    <a:lnTo>
                      <a:pt x="20492" y="12334"/>
                    </a:lnTo>
                    <a:lnTo>
                      <a:pt x="20185" y="12211"/>
                    </a:lnTo>
                    <a:lnTo>
                      <a:pt x="19446" y="11843"/>
                    </a:lnTo>
                    <a:lnTo>
                      <a:pt x="18769" y="11598"/>
                    </a:lnTo>
                    <a:lnTo>
                      <a:pt x="18277" y="11414"/>
                    </a:lnTo>
                    <a:lnTo>
                      <a:pt x="17785" y="11291"/>
                    </a:lnTo>
                    <a:lnTo>
                      <a:pt x="17046" y="10800"/>
                    </a:lnTo>
                    <a:lnTo>
                      <a:pt x="16615" y="10493"/>
                    </a:lnTo>
                    <a:lnTo>
                      <a:pt x="16369" y="10186"/>
                    </a:lnTo>
                    <a:lnTo>
                      <a:pt x="16123" y="9757"/>
                    </a:lnTo>
                    <a:lnTo>
                      <a:pt x="15877" y="9389"/>
                    </a:lnTo>
                    <a:lnTo>
                      <a:pt x="15692" y="8714"/>
                    </a:lnTo>
                    <a:lnTo>
                      <a:pt x="15569" y="8039"/>
                    </a:lnTo>
                    <a:lnTo>
                      <a:pt x="15446" y="7180"/>
                    </a:lnTo>
                    <a:lnTo>
                      <a:pt x="15262" y="6382"/>
                    </a:lnTo>
                    <a:lnTo>
                      <a:pt x="15015" y="5523"/>
                    </a:lnTo>
                    <a:lnTo>
                      <a:pt x="14708" y="4725"/>
                    </a:lnTo>
                    <a:lnTo>
                      <a:pt x="14400" y="3989"/>
                    </a:lnTo>
                    <a:lnTo>
                      <a:pt x="13969" y="3252"/>
                    </a:lnTo>
                    <a:lnTo>
                      <a:pt x="13477" y="2577"/>
                    </a:lnTo>
                    <a:lnTo>
                      <a:pt x="12923" y="190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701351" y="383767"/>
                <a:ext cx="360235" cy="5815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342" y="1044"/>
                    </a:moveTo>
                    <a:lnTo>
                      <a:pt x="16109" y="522"/>
                    </a:lnTo>
                    <a:lnTo>
                      <a:pt x="13817" y="80"/>
                    </a:lnTo>
                    <a:lnTo>
                      <a:pt x="13334" y="0"/>
                    </a:lnTo>
                    <a:lnTo>
                      <a:pt x="12912" y="0"/>
                    </a:lnTo>
                    <a:lnTo>
                      <a:pt x="11524" y="161"/>
                    </a:lnTo>
                    <a:lnTo>
                      <a:pt x="10921" y="201"/>
                    </a:lnTo>
                    <a:lnTo>
                      <a:pt x="10257" y="401"/>
                    </a:lnTo>
                    <a:lnTo>
                      <a:pt x="9111" y="723"/>
                    </a:lnTo>
                    <a:lnTo>
                      <a:pt x="8507" y="964"/>
                    </a:lnTo>
                    <a:lnTo>
                      <a:pt x="7964" y="1204"/>
                    </a:lnTo>
                    <a:lnTo>
                      <a:pt x="6999" y="1646"/>
                    </a:lnTo>
                    <a:lnTo>
                      <a:pt x="6516" y="1887"/>
                    </a:lnTo>
                    <a:lnTo>
                      <a:pt x="6094" y="2168"/>
                    </a:lnTo>
                    <a:lnTo>
                      <a:pt x="5249" y="2690"/>
                    </a:lnTo>
                    <a:lnTo>
                      <a:pt x="3801" y="3894"/>
                    </a:lnTo>
                    <a:lnTo>
                      <a:pt x="3258" y="4537"/>
                    </a:lnTo>
                    <a:lnTo>
                      <a:pt x="2655" y="5219"/>
                    </a:lnTo>
                    <a:lnTo>
                      <a:pt x="2172" y="5902"/>
                    </a:lnTo>
                    <a:lnTo>
                      <a:pt x="1870" y="6384"/>
                    </a:lnTo>
                    <a:lnTo>
                      <a:pt x="1569" y="6785"/>
                    </a:lnTo>
                    <a:lnTo>
                      <a:pt x="1267" y="7267"/>
                    </a:lnTo>
                    <a:lnTo>
                      <a:pt x="1086" y="7668"/>
                    </a:lnTo>
                    <a:lnTo>
                      <a:pt x="664" y="8632"/>
                    </a:lnTo>
                    <a:lnTo>
                      <a:pt x="543" y="9033"/>
                    </a:lnTo>
                    <a:lnTo>
                      <a:pt x="483" y="9515"/>
                    </a:lnTo>
                    <a:lnTo>
                      <a:pt x="422" y="10037"/>
                    </a:lnTo>
                    <a:lnTo>
                      <a:pt x="483" y="10479"/>
                    </a:lnTo>
                    <a:lnTo>
                      <a:pt x="422" y="11081"/>
                    </a:lnTo>
                    <a:lnTo>
                      <a:pt x="362" y="11723"/>
                    </a:lnTo>
                    <a:lnTo>
                      <a:pt x="302" y="12045"/>
                    </a:lnTo>
                    <a:lnTo>
                      <a:pt x="241" y="12326"/>
                    </a:lnTo>
                    <a:lnTo>
                      <a:pt x="362" y="12968"/>
                    </a:lnTo>
                    <a:lnTo>
                      <a:pt x="241" y="13410"/>
                    </a:lnTo>
                    <a:lnTo>
                      <a:pt x="60" y="14092"/>
                    </a:lnTo>
                    <a:lnTo>
                      <a:pt x="0" y="14855"/>
                    </a:lnTo>
                    <a:lnTo>
                      <a:pt x="241" y="16300"/>
                    </a:lnTo>
                    <a:lnTo>
                      <a:pt x="302" y="16421"/>
                    </a:lnTo>
                    <a:lnTo>
                      <a:pt x="362" y="16581"/>
                    </a:lnTo>
                    <a:lnTo>
                      <a:pt x="664" y="16782"/>
                    </a:lnTo>
                    <a:lnTo>
                      <a:pt x="664" y="17063"/>
                    </a:lnTo>
                    <a:lnTo>
                      <a:pt x="724" y="17384"/>
                    </a:lnTo>
                    <a:lnTo>
                      <a:pt x="845" y="17625"/>
                    </a:lnTo>
                    <a:lnTo>
                      <a:pt x="965" y="17906"/>
                    </a:lnTo>
                    <a:lnTo>
                      <a:pt x="1086" y="18147"/>
                    </a:lnTo>
                    <a:lnTo>
                      <a:pt x="1267" y="18428"/>
                    </a:lnTo>
                    <a:lnTo>
                      <a:pt x="1448" y="18669"/>
                    </a:lnTo>
                    <a:lnTo>
                      <a:pt x="1629" y="18950"/>
                    </a:lnTo>
                    <a:lnTo>
                      <a:pt x="1810" y="19191"/>
                    </a:lnTo>
                    <a:lnTo>
                      <a:pt x="2051" y="19392"/>
                    </a:lnTo>
                    <a:lnTo>
                      <a:pt x="2956" y="19994"/>
                    </a:lnTo>
                    <a:lnTo>
                      <a:pt x="3439" y="20235"/>
                    </a:lnTo>
                    <a:lnTo>
                      <a:pt x="3861" y="20436"/>
                    </a:lnTo>
                    <a:lnTo>
                      <a:pt x="4404" y="20636"/>
                    </a:lnTo>
                    <a:lnTo>
                      <a:pt x="4887" y="20877"/>
                    </a:lnTo>
                    <a:lnTo>
                      <a:pt x="5430" y="21038"/>
                    </a:lnTo>
                    <a:lnTo>
                      <a:pt x="5913" y="21158"/>
                    </a:lnTo>
                    <a:lnTo>
                      <a:pt x="6516" y="21319"/>
                    </a:lnTo>
                    <a:lnTo>
                      <a:pt x="6999" y="21439"/>
                    </a:lnTo>
                    <a:lnTo>
                      <a:pt x="7542" y="21520"/>
                    </a:lnTo>
                    <a:lnTo>
                      <a:pt x="8025" y="21560"/>
                    </a:lnTo>
                    <a:lnTo>
                      <a:pt x="8628" y="21600"/>
                    </a:lnTo>
                    <a:lnTo>
                      <a:pt x="9654" y="21600"/>
                    </a:lnTo>
                    <a:lnTo>
                      <a:pt x="10136" y="21520"/>
                    </a:lnTo>
                    <a:lnTo>
                      <a:pt x="10679" y="21439"/>
                    </a:lnTo>
                    <a:lnTo>
                      <a:pt x="11222" y="21399"/>
                    </a:lnTo>
                    <a:lnTo>
                      <a:pt x="11765" y="21239"/>
                    </a:lnTo>
                    <a:lnTo>
                      <a:pt x="12308" y="21118"/>
                    </a:lnTo>
                    <a:lnTo>
                      <a:pt x="12791" y="20958"/>
                    </a:lnTo>
                    <a:lnTo>
                      <a:pt x="13093" y="20877"/>
                    </a:lnTo>
                    <a:lnTo>
                      <a:pt x="13817" y="20396"/>
                    </a:lnTo>
                    <a:lnTo>
                      <a:pt x="14239" y="20074"/>
                    </a:lnTo>
                    <a:lnTo>
                      <a:pt x="14480" y="19914"/>
                    </a:lnTo>
                    <a:lnTo>
                      <a:pt x="14842" y="19593"/>
                    </a:lnTo>
                    <a:lnTo>
                      <a:pt x="14903" y="19512"/>
                    </a:lnTo>
                    <a:lnTo>
                      <a:pt x="14963" y="19472"/>
                    </a:lnTo>
                    <a:lnTo>
                      <a:pt x="15023" y="19472"/>
                    </a:lnTo>
                    <a:lnTo>
                      <a:pt x="15023" y="19392"/>
                    </a:lnTo>
                    <a:lnTo>
                      <a:pt x="15204" y="19271"/>
                    </a:lnTo>
                    <a:lnTo>
                      <a:pt x="15325" y="19111"/>
                    </a:lnTo>
                    <a:lnTo>
                      <a:pt x="15627" y="18749"/>
                    </a:lnTo>
                    <a:lnTo>
                      <a:pt x="15687" y="18629"/>
                    </a:lnTo>
                    <a:lnTo>
                      <a:pt x="15747" y="18589"/>
                    </a:lnTo>
                    <a:lnTo>
                      <a:pt x="15808" y="18388"/>
                    </a:lnTo>
                    <a:lnTo>
                      <a:pt x="16049" y="18067"/>
                    </a:lnTo>
                    <a:lnTo>
                      <a:pt x="16109" y="17866"/>
                    </a:lnTo>
                    <a:lnTo>
                      <a:pt x="16230" y="17665"/>
                    </a:lnTo>
                    <a:lnTo>
                      <a:pt x="16230" y="17384"/>
                    </a:lnTo>
                    <a:lnTo>
                      <a:pt x="16291" y="17304"/>
                    </a:lnTo>
                    <a:lnTo>
                      <a:pt x="16351" y="16903"/>
                    </a:lnTo>
                    <a:lnTo>
                      <a:pt x="16411" y="16541"/>
                    </a:lnTo>
                    <a:lnTo>
                      <a:pt x="16351" y="16421"/>
                    </a:lnTo>
                    <a:lnTo>
                      <a:pt x="16351" y="15738"/>
                    </a:lnTo>
                    <a:lnTo>
                      <a:pt x="16230" y="15297"/>
                    </a:lnTo>
                    <a:lnTo>
                      <a:pt x="16230" y="15216"/>
                    </a:lnTo>
                    <a:lnTo>
                      <a:pt x="16170" y="15136"/>
                    </a:lnTo>
                    <a:lnTo>
                      <a:pt x="16170" y="14895"/>
                    </a:lnTo>
                    <a:lnTo>
                      <a:pt x="15928" y="14494"/>
                    </a:lnTo>
                    <a:lnTo>
                      <a:pt x="15747" y="14092"/>
                    </a:lnTo>
                    <a:lnTo>
                      <a:pt x="15506" y="13731"/>
                    </a:lnTo>
                    <a:lnTo>
                      <a:pt x="15325" y="13329"/>
                    </a:lnTo>
                    <a:lnTo>
                      <a:pt x="15265" y="12928"/>
                    </a:lnTo>
                    <a:lnTo>
                      <a:pt x="15265" y="12125"/>
                    </a:lnTo>
                    <a:lnTo>
                      <a:pt x="15325" y="11764"/>
                    </a:lnTo>
                    <a:lnTo>
                      <a:pt x="15446" y="11362"/>
                    </a:lnTo>
                    <a:lnTo>
                      <a:pt x="15687" y="11001"/>
                    </a:lnTo>
                    <a:lnTo>
                      <a:pt x="15868" y="10639"/>
                    </a:lnTo>
                    <a:lnTo>
                      <a:pt x="16351" y="9997"/>
                    </a:lnTo>
                    <a:lnTo>
                      <a:pt x="16653" y="9676"/>
                    </a:lnTo>
                    <a:lnTo>
                      <a:pt x="16954" y="9395"/>
                    </a:lnTo>
                    <a:lnTo>
                      <a:pt x="17678" y="8833"/>
                    </a:lnTo>
                    <a:lnTo>
                      <a:pt x="18101" y="8592"/>
                    </a:lnTo>
                    <a:lnTo>
                      <a:pt x="18945" y="8030"/>
                    </a:lnTo>
                    <a:lnTo>
                      <a:pt x="19187" y="7829"/>
                    </a:lnTo>
                    <a:lnTo>
                      <a:pt x="19368" y="7668"/>
                    </a:lnTo>
                    <a:lnTo>
                      <a:pt x="19730" y="7387"/>
                    </a:lnTo>
                    <a:lnTo>
                      <a:pt x="20454" y="6665"/>
                    </a:lnTo>
                    <a:lnTo>
                      <a:pt x="20755" y="6343"/>
                    </a:lnTo>
                    <a:lnTo>
                      <a:pt x="21057" y="5942"/>
                    </a:lnTo>
                    <a:lnTo>
                      <a:pt x="21178" y="5741"/>
                    </a:lnTo>
                    <a:lnTo>
                      <a:pt x="21298" y="5500"/>
                    </a:lnTo>
                    <a:lnTo>
                      <a:pt x="21479" y="5019"/>
                    </a:lnTo>
                    <a:lnTo>
                      <a:pt x="21600" y="4577"/>
                    </a:lnTo>
                    <a:lnTo>
                      <a:pt x="21600" y="4135"/>
                    </a:lnTo>
                    <a:lnTo>
                      <a:pt x="21479" y="3573"/>
                    </a:lnTo>
                    <a:lnTo>
                      <a:pt x="21359" y="3292"/>
                    </a:lnTo>
                    <a:lnTo>
                      <a:pt x="21359" y="3091"/>
                    </a:lnTo>
                    <a:lnTo>
                      <a:pt x="21178" y="2851"/>
                    </a:lnTo>
                    <a:lnTo>
                      <a:pt x="20997" y="2650"/>
                    </a:lnTo>
                    <a:lnTo>
                      <a:pt x="20876" y="2409"/>
                    </a:lnTo>
                    <a:lnTo>
                      <a:pt x="20695" y="2248"/>
                    </a:lnTo>
                    <a:lnTo>
                      <a:pt x="20212" y="1847"/>
                    </a:lnTo>
                    <a:lnTo>
                      <a:pt x="19971" y="1726"/>
                    </a:lnTo>
                    <a:lnTo>
                      <a:pt x="19368" y="1405"/>
                    </a:lnTo>
                    <a:lnTo>
                      <a:pt x="18764" y="1164"/>
                    </a:lnTo>
                    <a:lnTo>
                      <a:pt x="18342" y="104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0" y="390253"/>
                <a:ext cx="816063" cy="259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627" y="14940"/>
                    </a:moveTo>
                    <a:lnTo>
                      <a:pt x="10201" y="15030"/>
                    </a:lnTo>
                    <a:lnTo>
                      <a:pt x="9775" y="15030"/>
                    </a:lnTo>
                    <a:lnTo>
                      <a:pt x="9375" y="14760"/>
                    </a:lnTo>
                    <a:lnTo>
                      <a:pt x="9002" y="14400"/>
                    </a:lnTo>
                    <a:lnTo>
                      <a:pt x="8443" y="13770"/>
                    </a:lnTo>
                    <a:lnTo>
                      <a:pt x="7910" y="12960"/>
                    </a:lnTo>
                    <a:lnTo>
                      <a:pt x="7378" y="11970"/>
                    </a:lnTo>
                    <a:lnTo>
                      <a:pt x="6872" y="11070"/>
                    </a:lnTo>
                    <a:lnTo>
                      <a:pt x="6445" y="10170"/>
                    </a:lnTo>
                    <a:lnTo>
                      <a:pt x="6046" y="9360"/>
                    </a:lnTo>
                    <a:lnTo>
                      <a:pt x="5513" y="8460"/>
                    </a:lnTo>
                    <a:lnTo>
                      <a:pt x="4714" y="6570"/>
                    </a:lnTo>
                    <a:lnTo>
                      <a:pt x="4421" y="6030"/>
                    </a:lnTo>
                    <a:lnTo>
                      <a:pt x="3542" y="4680"/>
                    </a:lnTo>
                    <a:lnTo>
                      <a:pt x="3249" y="4320"/>
                    </a:lnTo>
                    <a:lnTo>
                      <a:pt x="2690" y="3690"/>
                    </a:lnTo>
                    <a:lnTo>
                      <a:pt x="2397" y="3420"/>
                    </a:lnTo>
                    <a:lnTo>
                      <a:pt x="2131" y="3330"/>
                    </a:lnTo>
                    <a:lnTo>
                      <a:pt x="1864" y="3330"/>
                    </a:lnTo>
                    <a:lnTo>
                      <a:pt x="1571" y="3240"/>
                    </a:lnTo>
                    <a:lnTo>
                      <a:pt x="1305" y="3330"/>
                    </a:lnTo>
                    <a:lnTo>
                      <a:pt x="879" y="3330"/>
                    </a:lnTo>
                    <a:lnTo>
                      <a:pt x="772" y="3510"/>
                    </a:lnTo>
                    <a:lnTo>
                      <a:pt x="639" y="3690"/>
                    </a:lnTo>
                    <a:lnTo>
                      <a:pt x="506" y="3960"/>
                    </a:lnTo>
                    <a:lnTo>
                      <a:pt x="346" y="4320"/>
                    </a:lnTo>
                    <a:lnTo>
                      <a:pt x="80" y="5220"/>
                    </a:lnTo>
                    <a:lnTo>
                      <a:pt x="53" y="5850"/>
                    </a:lnTo>
                    <a:lnTo>
                      <a:pt x="0" y="6390"/>
                    </a:lnTo>
                    <a:lnTo>
                      <a:pt x="0" y="7020"/>
                    </a:lnTo>
                    <a:lnTo>
                      <a:pt x="27" y="7650"/>
                    </a:lnTo>
                    <a:lnTo>
                      <a:pt x="80" y="8280"/>
                    </a:lnTo>
                    <a:lnTo>
                      <a:pt x="133" y="8730"/>
                    </a:lnTo>
                    <a:lnTo>
                      <a:pt x="213" y="9180"/>
                    </a:lnTo>
                    <a:lnTo>
                      <a:pt x="293" y="9540"/>
                    </a:lnTo>
                    <a:lnTo>
                      <a:pt x="400" y="9900"/>
                    </a:lnTo>
                    <a:lnTo>
                      <a:pt x="479" y="10260"/>
                    </a:lnTo>
                    <a:lnTo>
                      <a:pt x="613" y="10440"/>
                    </a:lnTo>
                    <a:lnTo>
                      <a:pt x="719" y="10710"/>
                    </a:lnTo>
                    <a:lnTo>
                      <a:pt x="879" y="10980"/>
                    </a:lnTo>
                    <a:lnTo>
                      <a:pt x="2104" y="12420"/>
                    </a:lnTo>
                    <a:lnTo>
                      <a:pt x="2690" y="13050"/>
                    </a:lnTo>
                    <a:lnTo>
                      <a:pt x="3329" y="13770"/>
                    </a:lnTo>
                    <a:lnTo>
                      <a:pt x="3942" y="14310"/>
                    </a:lnTo>
                    <a:lnTo>
                      <a:pt x="4528" y="15030"/>
                    </a:lnTo>
                    <a:lnTo>
                      <a:pt x="5114" y="15660"/>
                    </a:lnTo>
                    <a:lnTo>
                      <a:pt x="5673" y="16470"/>
                    </a:lnTo>
                    <a:lnTo>
                      <a:pt x="6286" y="17460"/>
                    </a:lnTo>
                    <a:lnTo>
                      <a:pt x="6925" y="18360"/>
                    </a:lnTo>
                    <a:lnTo>
                      <a:pt x="7537" y="19440"/>
                    </a:lnTo>
                    <a:lnTo>
                      <a:pt x="8123" y="20520"/>
                    </a:lnTo>
                    <a:lnTo>
                      <a:pt x="8283" y="20790"/>
                    </a:lnTo>
                    <a:lnTo>
                      <a:pt x="8656" y="21150"/>
                    </a:lnTo>
                    <a:lnTo>
                      <a:pt x="8869" y="21330"/>
                    </a:lnTo>
                    <a:lnTo>
                      <a:pt x="9135" y="21510"/>
                    </a:lnTo>
                    <a:lnTo>
                      <a:pt x="9402" y="21510"/>
                    </a:lnTo>
                    <a:lnTo>
                      <a:pt x="9908" y="21600"/>
                    </a:lnTo>
                    <a:lnTo>
                      <a:pt x="10147" y="21510"/>
                    </a:lnTo>
                    <a:lnTo>
                      <a:pt x="10387" y="21510"/>
                    </a:lnTo>
                    <a:lnTo>
                      <a:pt x="10867" y="21150"/>
                    </a:lnTo>
                    <a:lnTo>
                      <a:pt x="11053" y="20970"/>
                    </a:lnTo>
                    <a:lnTo>
                      <a:pt x="11293" y="20880"/>
                    </a:lnTo>
                    <a:lnTo>
                      <a:pt x="11532" y="20520"/>
                    </a:lnTo>
                    <a:lnTo>
                      <a:pt x="11772" y="20250"/>
                    </a:lnTo>
                    <a:lnTo>
                      <a:pt x="12837" y="18810"/>
                    </a:lnTo>
                    <a:lnTo>
                      <a:pt x="13929" y="17280"/>
                    </a:lnTo>
                    <a:lnTo>
                      <a:pt x="16087" y="14220"/>
                    </a:lnTo>
                    <a:lnTo>
                      <a:pt x="16273" y="13770"/>
                    </a:lnTo>
                    <a:lnTo>
                      <a:pt x="16540" y="13590"/>
                    </a:lnTo>
                    <a:lnTo>
                      <a:pt x="16779" y="14310"/>
                    </a:lnTo>
                    <a:lnTo>
                      <a:pt x="16939" y="14220"/>
                    </a:lnTo>
                    <a:lnTo>
                      <a:pt x="17072" y="13950"/>
                    </a:lnTo>
                    <a:lnTo>
                      <a:pt x="17072" y="13860"/>
                    </a:lnTo>
                    <a:lnTo>
                      <a:pt x="17099" y="13860"/>
                    </a:lnTo>
                    <a:lnTo>
                      <a:pt x="17205" y="13680"/>
                    </a:lnTo>
                    <a:lnTo>
                      <a:pt x="17365" y="13320"/>
                    </a:lnTo>
                    <a:lnTo>
                      <a:pt x="17445" y="12960"/>
                    </a:lnTo>
                    <a:lnTo>
                      <a:pt x="17498" y="12600"/>
                    </a:lnTo>
                    <a:lnTo>
                      <a:pt x="17525" y="12600"/>
                    </a:lnTo>
                    <a:lnTo>
                      <a:pt x="17578" y="12240"/>
                    </a:lnTo>
                    <a:lnTo>
                      <a:pt x="17658" y="11790"/>
                    </a:lnTo>
                    <a:lnTo>
                      <a:pt x="17845" y="10620"/>
                    </a:lnTo>
                    <a:lnTo>
                      <a:pt x="18058" y="10440"/>
                    </a:lnTo>
                    <a:lnTo>
                      <a:pt x="18244" y="10260"/>
                    </a:lnTo>
                    <a:lnTo>
                      <a:pt x="18457" y="10170"/>
                    </a:lnTo>
                    <a:lnTo>
                      <a:pt x="18697" y="10170"/>
                    </a:lnTo>
                    <a:lnTo>
                      <a:pt x="18883" y="10260"/>
                    </a:lnTo>
                    <a:lnTo>
                      <a:pt x="19070" y="10440"/>
                    </a:lnTo>
                    <a:lnTo>
                      <a:pt x="19283" y="10710"/>
                    </a:lnTo>
                    <a:lnTo>
                      <a:pt x="19496" y="11160"/>
                    </a:lnTo>
                    <a:lnTo>
                      <a:pt x="19762" y="11520"/>
                    </a:lnTo>
                    <a:lnTo>
                      <a:pt x="19842" y="11610"/>
                    </a:lnTo>
                    <a:lnTo>
                      <a:pt x="20002" y="11700"/>
                    </a:lnTo>
                    <a:lnTo>
                      <a:pt x="20215" y="11520"/>
                    </a:lnTo>
                    <a:lnTo>
                      <a:pt x="20375" y="11340"/>
                    </a:lnTo>
                    <a:lnTo>
                      <a:pt x="20481" y="11160"/>
                    </a:lnTo>
                    <a:lnTo>
                      <a:pt x="20615" y="10890"/>
                    </a:lnTo>
                    <a:lnTo>
                      <a:pt x="20748" y="10440"/>
                    </a:lnTo>
                    <a:lnTo>
                      <a:pt x="20801" y="10080"/>
                    </a:lnTo>
                    <a:lnTo>
                      <a:pt x="20801" y="9990"/>
                    </a:lnTo>
                    <a:lnTo>
                      <a:pt x="20828" y="9900"/>
                    </a:lnTo>
                    <a:lnTo>
                      <a:pt x="20828" y="9540"/>
                    </a:lnTo>
                    <a:lnTo>
                      <a:pt x="20801" y="9180"/>
                    </a:lnTo>
                    <a:lnTo>
                      <a:pt x="20748" y="8640"/>
                    </a:lnTo>
                    <a:lnTo>
                      <a:pt x="20668" y="8280"/>
                    </a:lnTo>
                    <a:lnTo>
                      <a:pt x="20455" y="7380"/>
                    </a:lnTo>
                    <a:lnTo>
                      <a:pt x="20375" y="7110"/>
                    </a:lnTo>
                    <a:lnTo>
                      <a:pt x="20109" y="6570"/>
                    </a:lnTo>
                    <a:lnTo>
                      <a:pt x="20002" y="6390"/>
                    </a:lnTo>
                    <a:lnTo>
                      <a:pt x="19816" y="6210"/>
                    </a:lnTo>
                    <a:lnTo>
                      <a:pt x="19682" y="6120"/>
                    </a:lnTo>
                    <a:lnTo>
                      <a:pt x="19363" y="6030"/>
                    </a:lnTo>
                    <a:lnTo>
                      <a:pt x="19176" y="6030"/>
                    </a:lnTo>
                    <a:lnTo>
                      <a:pt x="19017" y="6120"/>
                    </a:lnTo>
                    <a:lnTo>
                      <a:pt x="19336" y="5400"/>
                    </a:lnTo>
                    <a:lnTo>
                      <a:pt x="19496" y="5220"/>
                    </a:lnTo>
                    <a:lnTo>
                      <a:pt x="19682" y="4950"/>
                    </a:lnTo>
                    <a:lnTo>
                      <a:pt x="20082" y="4590"/>
                    </a:lnTo>
                    <a:lnTo>
                      <a:pt x="20481" y="4590"/>
                    </a:lnTo>
                    <a:lnTo>
                      <a:pt x="20641" y="4500"/>
                    </a:lnTo>
                    <a:lnTo>
                      <a:pt x="20721" y="4410"/>
                    </a:lnTo>
                    <a:lnTo>
                      <a:pt x="20774" y="4410"/>
                    </a:lnTo>
                    <a:lnTo>
                      <a:pt x="21121" y="4230"/>
                    </a:lnTo>
                    <a:lnTo>
                      <a:pt x="21174" y="4140"/>
                    </a:lnTo>
                    <a:lnTo>
                      <a:pt x="21254" y="4050"/>
                    </a:lnTo>
                    <a:lnTo>
                      <a:pt x="21307" y="3960"/>
                    </a:lnTo>
                    <a:lnTo>
                      <a:pt x="21387" y="3960"/>
                    </a:lnTo>
                    <a:lnTo>
                      <a:pt x="21387" y="3780"/>
                    </a:lnTo>
                    <a:lnTo>
                      <a:pt x="21440" y="3780"/>
                    </a:lnTo>
                    <a:lnTo>
                      <a:pt x="21493" y="3600"/>
                    </a:lnTo>
                    <a:lnTo>
                      <a:pt x="21493" y="3420"/>
                    </a:lnTo>
                    <a:lnTo>
                      <a:pt x="21547" y="3330"/>
                    </a:lnTo>
                    <a:lnTo>
                      <a:pt x="21573" y="3150"/>
                    </a:lnTo>
                    <a:lnTo>
                      <a:pt x="21573" y="2610"/>
                    </a:lnTo>
                    <a:lnTo>
                      <a:pt x="21600" y="2520"/>
                    </a:lnTo>
                    <a:lnTo>
                      <a:pt x="21573" y="2250"/>
                    </a:lnTo>
                    <a:lnTo>
                      <a:pt x="21573" y="1980"/>
                    </a:lnTo>
                    <a:lnTo>
                      <a:pt x="21547" y="1890"/>
                    </a:lnTo>
                    <a:lnTo>
                      <a:pt x="21547" y="1800"/>
                    </a:lnTo>
                    <a:lnTo>
                      <a:pt x="21493" y="1080"/>
                    </a:lnTo>
                    <a:lnTo>
                      <a:pt x="21414" y="720"/>
                    </a:lnTo>
                    <a:lnTo>
                      <a:pt x="21334" y="540"/>
                    </a:lnTo>
                    <a:lnTo>
                      <a:pt x="21254" y="270"/>
                    </a:lnTo>
                    <a:lnTo>
                      <a:pt x="21147" y="90"/>
                    </a:lnTo>
                    <a:lnTo>
                      <a:pt x="21041" y="0"/>
                    </a:lnTo>
                    <a:lnTo>
                      <a:pt x="20801" y="0"/>
                    </a:lnTo>
                    <a:lnTo>
                      <a:pt x="20375" y="270"/>
                    </a:lnTo>
                    <a:lnTo>
                      <a:pt x="20188" y="450"/>
                    </a:lnTo>
                    <a:lnTo>
                      <a:pt x="20002" y="720"/>
                    </a:lnTo>
                    <a:lnTo>
                      <a:pt x="19629" y="1170"/>
                    </a:lnTo>
                    <a:lnTo>
                      <a:pt x="19070" y="2250"/>
                    </a:lnTo>
                    <a:lnTo>
                      <a:pt x="18910" y="2700"/>
                    </a:lnTo>
                    <a:lnTo>
                      <a:pt x="18750" y="3240"/>
                    </a:lnTo>
                    <a:lnTo>
                      <a:pt x="18617" y="3780"/>
                    </a:lnTo>
                    <a:lnTo>
                      <a:pt x="18377" y="4590"/>
                    </a:lnTo>
                    <a:lnTo>
                      <a:pt x="18297" y="4950"/>
                    </a:lnTo>
                    <a:lnTo>
                      <a:pt x="18218" y="5130"/>
                    </a:lnTo>
                    <a:lnTo>
                      <a:pt x="18111" y="5490"/>
                    </a:lnTo>
                    <a:lnTo>
                      <a:pt x="17951" y="5850"/>
                    </a:lnTo>
                    <a:lnTo>
                      <a:pt x="17871" y="6120"/>
                    </a:lnTo>
                    <a:lnTo>
                      <a:pt x="17738" y="6390"/>
                    </a:lnTo>
                    <a:lnTo>
                      <a:pt x="17658" y="6570"/>
                    </a:lnTo>
                    <a:lnTo>
                      <a:pt x="17605" y="6660"/>
                    </a:lnTo>
                    <a:lnTo>
                      <a:pt x="17472" y="6840"/>
                    </a:lnTo>
                    <a:lnTo>
                      <a:pt x="17339" y="7110"/>
                    </a:lnTo>
                    <a:lnTo>
                      <a:pt x="17259" y="7200"/>
                    </a:lnTo>
                    <a:lnTo>
                      <a:pt x="17205" y="7200"/>
                    </a:lnTo>
                    <a:lnTo>
                      <a:pt x="17072" y="7380"/>
                    </a:lnTo>
                    <a:lnTo>
                      <a:pt x="16753" y="7740"/>
                    </a:lnTo>
                    <a:lnTo>
                      <a:pt x="16619" y="7830"/>
                    </a:lnTo>
                    <a:lnTo>
                      <a:pt x="16460" y="8100"/>
                    </a:lnTo>
                    <a:lnTo>
                      <a:pt x="16273" y="8460"/>
                    </a:lnTo>
                    <a:lnTo>
                      <a:pt x="16113" y="8730"/>
                    </a:lnTo>
                    <a:lnTo>
                      <a:pt x="15794" y="9450"/>
                    </a:lnTo>
                    <a:lnTo>
                      <a:pt x="15474" y="9810"/>
                    </a:lnTo>
                    <a:lnTo>
                      <a:pt x="15155" y="10350"/>
                    </a:lnTo>
                    <a:lnTo>
                      <a:pt x="14835" y="10800"/>
                    </a:lnTo>
                    <a:lnTo>
                      <a:pt x="14542" y="11160"/>
                    </a:lnTo>
                    <a:lnTo>
                      <a:pt x="14222" y="11610"/>
                    </a:lnTo>
                    <a:lnTo>
                      <a:pt x="13876" y="11970"/>
                    </a:lnTo>
                    <a:lnTo>
                      <a:pt x="13264" y="12780"/>
                    </a:lnTo>
                    <a:lnTo>
                      <a:pt x="12917" y="13050"/>
                    </a:lnTo>
                    <a:lnTo>
                      <a:pt x="12598" y="13410"/>
                    </a:lnTo>
                    <a:lnTo>
                      <a:pt x="11959" y="13950"/>
                    </a:lnTo>
                    <a:lnTo>
                      <a:pt x="11266" y="14400"/>
                    </a:lnTo>
                    <a:lnTo>
                      <a:pt x="10627" y="149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842225" y="366470"/>
                <a:ext cx="482997" cy="525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60" y="2889"/>
                    </a:moveTo>
                    <a:lnTo>
                      <a:pt x="990" y="3022"/>
                    </a:lnTo>
                    <a:lnTo>
                      <a:pt x="540" y="3378"/>
                    </a:lnTo>
                    <a:lnTo>
                      <a:pt x="405" y="3600"/>
                    </a:lnTo>
                    <a:lnTo>
                      <a:pt x="225" y="3822"/>
                    </a:lnTo>
                    <a:lnTo>
                      <a:pt x="180" y="4089"/>
                    </a:lnTo>
                    <a:lnTo>
                      <a:pt x="90" y="4400"/>
                    </a:lnTo>
                    <a:lnTo>
                      <a:pt x="90" y="4711"/>
                    </a:lnTo>
                    <a:lnTo>
                      <a:pt x="0" y="5289"/>
                    </a:lnTo>
                    <a:lnTo>
                      <a:pt x="0" y="5822"/>
                    </a:lnTo>
                    <a:lnTo>
                      <a:pt x="90" y="6933"/>
                    </a:lnTo>
                    <a:lnTo>
                      <a:pt x="135" y="7511"/>
                    </a:lnTo>
                    <a:lnTo>
                      <a:pt x="180" y="8044"/>
                    </a:lnTo>
                    <a:lnTo>
                      <a:pt x="315" y="8578"/>
                    </a:lnTo>
                    <a:lnTo>
                      <a:pt x="495" y="9111"/>
                    </a:lnTo>
                    <a:lnTo>
                      <a:pt x="675" y="9867"/>
                    </a:lnTo>
                    <a:lnTo>
                      <a:pt x="900" y="10622"/>
                    </a:lnTo>
                    <a:lnTo>
                      <a:pt x="1170" y="11378"/>
                    </a:lnTo>
                    <a:lnTo>
                      <a:pt x="1440" y="12089"/>
                    </a:lnTo>
                    <a:lnTo>
                      <a:pt x="1890" y="13200"/>
                    </a:lnTo>
                    <a:lnTo>
                      <a:pt x="2385" y="14356"/>
                    </a:lnTo>
                    <a:lnTo>
                      <a:pt x="2520" y="14711"/>
                    </a:lnTo>
                    <a:lnTo>
                      <a:pt x="2880" y="15333"/>
                    </a:lnTo>
                    <a:lnTo>
                      <a:pt x="3105" y="15600"/>
                    </a:lnTo>
                    <a:lnTo>
                      <a:pt x="3645" y="16044"/>
                    </a:lnTo>
                    <a:lnTo>
                      <a:pt x="3960" y="16267"/>
                    </a:lnTo>
                    <a:lnTo>
                      <a:pt x="4365" y="16444"/>
                    </a:lnTo>
                    <a:lnTo>
                      <a:pt x="4590" y="16578"/>
                    </a:lnTo>
                    <a:lnTo>
                      <a:pt x="4770" y="16667"/>
                    </a:lnTo>
                    <a:lnTo>
                      <a:pt x="5130" y="16933"/>
                    </a:lnTo>
                    <a:lnTo>
                      <a:pt x="5445" y="17289"/>
                    </a:lnTo>
                    <a:lnTo>
                      <a:pt x="5580" y="17511"/>
                    </a:lnTo>
                    <a:lnTo>
                      <a:pt x="5715" y="17689"/>
                    </a:lnTo>
                    <a:lnTo>
                      <a:pt x="5355" y="18089"/>
                    </a:lnTo>
                    <a:lnTo>
                      <a:pt x="5130" y="18489"/>
                    </a:lnTo>
                    <a:lnTo>
                      <a:pt x="4905" y="18933"/>
                    </a:lnTo>
                    <a:lnTo>
                      <a:pt x="4770" y="19422"/>
                    </a:lnTo>
                    <a:lnTo>
                      <a:pt x="4680" y="19556"/>
                    </a:lnTo>
                    <a:lnTo>
                      <a:pt x="4680" y="19956"/>
                    </a:lnTo>
                    <a:lnTo>
                      <a:pt x="4725" y="20089"/>
                    </a:lnTo>
                    <a:lnTo>
                      <a:pt x="4815" y="20267"/>
                    </a:lnTo>
                    <a:lnTo>
                      <a:pt x="4905" y="20400"/>
                    </a:lnTo>
                    <a:lnTo>
                      <a:pt x="5040" y="20533"/>
                    </a:lnTo>
                    <a:lnTo>
                      <a:pt x="5220" y="20667"/>
                    </a:lnTo>
                    <a:lnTo>
                      <a:pt x="5535" y="20800"/>
                    </a:lnTo>
                    <a:lnTo>
                      <a:pt x="5895" y="20933"/>
                    </a:lnTo>
                    <a:lnTo>
                      <a:pt x="6300" y="20978"/>
                    </a:lnTo>
                    <a:lnTo>
                      <a:pt x="7245" y="20356"/>
                    </a:lnTo>
                    <a:lnTo>
                      <a:pt x="7290" y="21067"/>
                    </a:lnTo>
                    <a:lnTo>
                      <a:pt x="7425" y="21244"/>
                    </a:lnTo>
                    <a:lnTo>
                      <a:pt x="7785" y="21511"/>
                    </a:lnTo>
                    <a:lnTo>
                      <a:pt x="7965" y="21600"/>
                    </a:lnTo>
                    <a:lnTo>
                      <a:pt x="8505" y="21600"/>
                    </a:lnTo>
                    <a:lnTo>
                      <a:pt x="8550" y="21556"/>
                    </a:lnTo>
                    <a:lnTo>
                      <a:pt x="8595" y="21556"/>
                    </a:lnTo>
                    <a:lnTo>
                      <a:pt x="8730" y="21511"/>
                    </a:lnTo>
                    <a:lnTo>
                      <a:pt x="8820" y="21422"/>
                    </a:lnTo>
                    <a:lnTo>
                      <a:pt x="9000" y="21333"/>
                    </a:lnTo>
                    <a:lnTo>
                      <a:pt x="9090" y="21244"/>
                    </a:lnTo>
                    <a:lnTo>
                      <a:pt x="9225" y="21067"/>
                    </a:lnTo>
                    <a:lnTo>
                      <a:pt x="9450" y="21067"/>
                    </a:lnTo>
                    <a:lnTo>
                      <a:pt x="9990" y="21422"/>
                    </a:lnTo>
                    <a:lnTo>
                      <a:pt x="10890" y="21378"/>
                    </a:lnTo>
                    <a:lnTo>
                      <a:pt x="11070" y="21200"/>
                    </a:lnTo>
                    <a:lnTo>
                      <a:pt x="11115" y="21111"/>
                    </a:lnTo>
                    <a:lnTo>
                      <a:pt x="11115" y="21067"/>
                    </a:lnTo>
                    <a:lnTo>
                      <a:pt x="11160" y="21067"/>
                    </a:lnTo>
                    <a:lnTo>
                      <a:pt x="11250" y="20978"/>
                    </a:lnTo>
                    <a:lnTo>
                      <a:pt x="11340" y="20756"/>
                    </a:lnTo>
                    <a:lnTo>
                      <a:pt x="11430" y="20578"/>
                    </a:lnTo>
                    <a:lnTo>
                      <a:pt x="11430" y="20089"/>
                    </a:lnTo>
                    <a:lnTo>
                      <a:pt x="11340" y="19867"/>
                    </a:lnTo>
                    <a:lnTo>
                      <a:pt x="11295" y="19600"/>
                    </a:lnTo>
                    <a:lnTo>
                      <a:pt x="11160" y="19333"/>
                    </a:lnTo>
                    <a:lnTo>
                      <a:pt x="11115" y="19200"/>
                    </a:lnTo>
                    <a:lnTo>
                      <a:pt x="11115" y="19111"/>
                    </a:lnTo>
                    <a:lnTo>
                      <a:pt x="11070" y="18800"/>
                    </a:lnTo>
                    <a:lnTo>
                      <a:pt x="11115" y="18489"/>
                    </a:lnTo>
                    <a:lnTo>
                      <a:pt x="11115" y="18044"/>
                    </a:lnTo>
                    <a:lnTo>
                      <a:pt x="10980" y="17378"/>
                    </a:lnTo>
                    <a:lnTo>
                      <a:pt x="10980" y="17200"/>
                    </a:lnTo>
                    <a:lnTo>
                      <a:pt x="10800" y="16844"/>
                    </a:lnTo>
                    <a:lnTo>
                      <a:pt x="10575" y="16489"/>
                    </a:lnTo>
                    <a:lnTo>
                      <a:pt x="10305" y="16178"/>
                    </a:lnTo>
                    <a:lnTo>
                      <a:pt x="9990" y="15956"/>
                    </a:lnTo>
                    <a:lnTo>
                      <a:pt x="9630" y="15689"/>
                    </a:lnTo>
                    <a:lnTo>
                      <a:pt x="8730" y="15289"/>
                    </a:lnTo>
                    <a:lnTo>
                      <a:pt x="7920" y="14889"/>
                    </a:lnTo>
                    <a:lnTo>
                      <a:pt x="7020" y="14578"/>
                    </a:lnTo>
                    <a:lnTo>
                      <a:pt x="6570" y="14444"/>
                    </a:lnTo>
                    <a:lnTo>
                      <a:pt x="6120" y="14356"/>
                    </a:lnTo>
                    <a:lnTo>
                      <a:pt x="5940" y="14311"/>
                    </a:lnTo>
                    <a:lnTo>
                      <a:pt x="5805" y="14267"/>
                    </a:lnTo>
                    <a:lnTo>
                      <a:pt x="5580" y="14089"/>
                    </a:lnTo>
                    <a:lnTo>
                      <a:pt x="5265" y="13867"/>
                    </a:lnTo>
                    <a:lnTo>
                      <a:pt x="5040" y="13689"/>
                    </a:lnTo>
                    <a:lnTo>
                      <a:pt x="4860" y="13422"/>
                    </a:lnTo>
                    <a:lnTo>
                      <a:pt x="4635" y="13156"/>
                    </a:lnTo>
                    <a:lnTo>
                      <a:pt x="4500" y="12889"/>
                    </a:lnTo>
                    <a:lnTo>
                      <a:pt x="4320" y="12578"/>
                    </a:lnTo>
                    <a:lnTo>
                      <a:pt x="4230" y="12267"/>
                    </a:lnTo>
                    <a:lnTo>
                      <a:pt x="4140" y="12000"/>
                    </a:lnTo>
                    <a:lnTo>
                      <a:pt x="3825" y="10800"/>
                    </a:lnTo>
                    <a:lnTo>
                      <a:pt x="3645" y="10178"/>
                    </a:lnTo>
                    <a:lnTo>
                      <a:pt x="3600" y="9556"/>
                    </a:lnTo>
                    <a:lnTo>
                      <a:pt x="3465" y="8933"/>
                    </a:lnTo>
                    <a:lnTo>
                      <a:pt x="3375" y="8311"/>
                    </a:lnTo>
                    <a:lnTo>
                      <a:pt x="3330" y="7689"/>
                    </a:lnTo>
                    <a:lnTo>
                      <a:pt x="3330" y="7067"/>
                    </a:lnTo>
                    <a:lnTo>
                      <a:pt x="3285" y="6578"/>
                    </a:lnTo>
                    <a:lnTo>
                      <a:pt x="3195" y="6133"/>
                    </a:lnTo>
                    <a:lnTo>
                      <a:pt x="3015" y="5289"/>
                    </a:lnTo>
                    <a:lnTo>
                      <a:pt x="3510" y="5022"/>
                    </a:lnTo>
                    <a:lnTo>
                      <a:pt x="4005" y="4800"/>
                    </a:lnTo>
                    <a:lnTo>
                      <a:pt x="4545" y="4578"/>
                    </a:lnTo>
                    <a:lnTo>
                      <a:pt x="5040" y="4400"/>
                    </a:lnTo>
                    <a:lnTo>
                      <a:pt x="6165" y="4089"/>
                    </a:lnTo>
                    <a:lnTo>
                      <a:pt x="7290" y="3956"/>
                    </a:lnTo>
                    <a:lnTo>
                      <a:pt x="7920" y="3867"/>
                    </a:lnTo>
                    <a:lnTo>
                      <a:pt x="9270" y="3778"/>
                    </a:lnTo>
                    <a:lnTo>
                      <a:pt x="9945" y="3822"/>
                    </a:lnTo>
                    <a:lnTo>
                      <a:pt x="10575" y="3911"/>
                    </a:lnTo>
                    <a:lnTo>
                      <a:pt x="11925" y="4089"/>
                    </a:lnTo>
                    <a:lnTo>
                      <a:pt x="12555" y="4267"/>
                    </a:lnTo>
                    <a:lnTo>
                      <a:pt x="15480" y="4889"/>
                    </a:lnTo>
                    <a:lnTo>
                      <a:pt x="16965" y="5200"/>
                    </a:lnTo>
                    <a:lnTo>
                      <a:pt x="18450" y="5467"/>
                    </a:lnTo>
                    <a:lnTo>
                      <a:pt x="18810" y="5511"/>
                    </a:lnTo>
                    <a:lnTo>
                      <a:pt x="19215" y="5556"/>
                    </a:lnTo>
                    <a:lnTo>
                      <a:pt x="19485" y="5511"/>
                    </a:lnTo>
                    <a:lnTo>
                      <a:pt x="19575" y="5467"/>
                    </a:lnTo>
                    <a:lnTo>
                      <a:pt x="19755" y="5467"/>
                    </a:lnTo>
                    <a:lnTo>
                      <a:pt x="20205" y="5289"/>
                    </a:lnTo>
                    <a:lnTo>
                      <a:pt x="20340" y="5200"/>
                    </a:lnTo>
                    <a:lnTo>
                      <a:pt x="20430" y="5156"/>
                    </a:lnTo>
                    <a:lnTo>
                      <a:pt x="20520" y="5067"/>
                    </a:lnTo>
                    <a:lnTo>
                      <a:pt x="20655" y="5022"/>
                    </a:lnTo>
                    <a:lnTo>
                      <a:pt x="20790" y="4844"/>
                    </a:lnTo>
                    <a:lnTo>
                      <a:pt x="21015" y="4667"/>
                    </a:lnTo>
                    <a:lnTo>
                      <a:pt x="21240" y="4267"/>
                    </a:lnTo>
                    <a:lnTo>
                      <a:pt x="21420" y="3911"/>
                    </a:lnTo>
                    <a:lnTo>
                      <a:pt x="21465" y="3689"/>
                    </a:lnTo>
                    <a:lnTo>
                      <a:pt x="21510" y="3511"/>
                    </a:lnTo>
                    <a:lnTo>
                      <a:pt x="21600" y="3111"/>
                    </a:lnTo>
                    <a:lnTo>
                      <a:pt x="21600" y="2756"/>
                    </a:lnTo>
                    <a:lnTo>
                      <a:pt x="21420" y="1956"/>
                    </a:lnTo>
                    <a:lnTo>
                      <a:pt x="21420" y="1867"/>
                    </a:lnTo>
                    <a:lnTo>
                      <a:pt x="21375" y="1867"/>
                    </a:lnTo>
                    <a:lnTo>
                      <a:pt x="21375" y="1778"/>
                    </a:lnTo>
                    <a:lnTo>
                      <a:pt x="21285" y="1556"/>
                    </a:lnTo>
                    <a:lnTo>
                      <a:pt x="21105" y="1289"/>
                    </a:lnTo>
                    <a:lnTo>
                      <a:pt x="20880" y="1111"/>
                    </a:lnTo>
                    <a:lnTo>
                      <a:pt x="20610" y="933"/>
                    </a:lnTo>
                    <a:lnTo>
                      <a:pt x="20340" y="844"/>
                    </a:lnTo>
                    <a:lnTo>
                      <a:pt x="19215" y="578"/>
                    </a:lnTo>
                    <a:lnTo>
                      <a:pt x="18135" y="356"/>
                    </a:lnTo>
                    <a:lnTo>
                      <a:pt x="17010" y="178"/>
                    </a:lnTo>
                    <a:lnTo>
                      <a:pt x="15390" y="44"/>
                    </a:lnTo>
                    <a:lnTo>
                      <a:pt x="14805" y="0"/>
                    </a:lnTo>
                    <a:lnTo>
                      <a:pt x="13140" y="0"/>
                    </a:lnTo>
                    <a:lnTo>
                      <a:pt x="12600" y="44"/>
                    </a:lnTo>
                    <a:lnTo>
                      <a:pt x="11520" y="178"/>
                    </a:lnTo>
                    <a:lnTo>
                      <a:pt x="9630" y="400"/>
                    </a:lnTo>
                    <a:lnTo>
                      <a:pt x="7830" y="756"/>
                    </a:lnTo>
                    <a:lnTo>
                      <a:pt x="6030" y="1244"/>
                    </a:lnTo>
                    <a:lnTo>
                      <a:pt x="4275" y="1778"/>
                    </a:lnTo>
                    <a:lnTo>
                      <a:pt x="2745" y="2311"/>
                    </a:lnTo>
                    <a:lnTo>
                      <a:pt x="1260" y="288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84" name="Shape 184"/>
              <p:cNvSpPr/>
              <p:nvPr/>
            </p:nvSpPr>
            <p:spPr>
              <a:xfrm flipH="1">
                <a:off x="93580" y="841045"/>
                <a:ext cx="811033" cy="72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972"/>
                    </a:moveTo>
                    <a:lnTo>
                      <a:pt x="0" y="2102"/>
                    </a:lnTo>
                    <a:lnTo>
                      <a:pt x="27" y="2263"/>
                    </a:lnTo>
                    <a:lnTo>
                      <a:pt x="107" y="2619"/>
                    </a:lnTo>
                    <a:lnTo>
                      <a:pt x="188" y="2910"/>
                    </a:lnTo>
                    <a:lnTo>
                      <a:pt x="241" y="3007"/>
                    </a:lnTo>
                    <a:lnTo>
                      <a:pt x="322" y="3169"/>
                    </a:lnTo>
                    <a:lnTo>
                      <a:pt x="375" y="3298"/>
                    </a:lnTo>
                    <a:lnTo>
                      <a:pt x="456" y="3395"/>
                    </a:lnTo>
                    <a:lnTo>
                      <a:pt x="563" y="3492"/>
                    </a:lnTo>
                    <a:lnTo>
                      <a:pt x="643" y="3622"/>
                    </a:lnTo>
                    <a:lnTo>
                      <a:pt x="1126" y="4010"/>
                    </a:lnTo>
                    <a:lnTo>
                      <a:pt x="1179" y="4074"/>
                    </a:lnTo>
                    <a:lnTo>
                      <a:pt x="1260" y="4107"/>
                    </a:lnTo>
                    <a:lnTo>
                      <a:pt x="2090" y="4430"/>
                    </a:lnTo>
                    <a:lnTo>
                      <a:pt x="2894" y="4786"/>
                    </a:lnTo>
                    <a:lnTo>
                      <a:pt x="5279" y="5626"/>
                    </a:lnTo>
                    <a:lnTo>
                      <a:pt x="7638" y="6499"/>
                    </a:lnTo>
                    <a:lnTo>
                      <a:pt x="7825" y="6564"/>
                    </a:lnTo>
                    <a:lnTo>
                      <a:pt x="8040" y="6596"/>
                    </a:lnTo>
                    <a:lnTo>
                      <a:pt x="9085" y="7275"/>
                    </a:lnTo>
                    <a:lnTo>
                      <a:pt x="9138" y="7405"/>
                    </a:lnTo>
                    <a:lnTo>
                      <a:pt x="9246" y="7599"/>
                    </a:lnTo>
                    <a:lnTo>
                      <a:pt x="9380" y="7825"/>
                    </a:lnTo>
                    <a:lnTo>
                      <a:pt x="9433" y="7987"/>
                    </a:lnTo>
                    <a:lnTo>
                      <a:pt x="9487" y="8213"/>
                    </a:lnTo>
                    <a:lnTo>
                      <a:pt x="9540" y="8666"/>
                    </a:lnTo>
                    <a:lnTo>
                      <a:pt x="9487" y="9119"/>
                    </a:lnTo>
                    <a:lnTo>
                      <a:pt x="9406" y="9183"/>
                    </a:lnTo>
                    <a:lnTo>
                      <a:pt x="9380" y="9313"/>
                    </a:lnTo>
                    <a:lnTo>
                      <a:pt x="9299" y="10186"/>
                    </a:lnTo>
                    <a:lnTo>
                      <a:pt x="9272" y="11091"/>
                    </a:lnTo>
                    <a:lnTo>
                      <a:pt x="9272" y="11382"/>
                    </a:lnTo>
                    <a:lnTo>
                      <a:pt x="9299" y="11511"/>
                    </a:lnTo>
                    <a:lnTo>
                      <a:pt x="9353" y="11641"/>
                    </a:lnTo>
                    <a:lnTo>
                      <a:pt x="9380" y="11802"/>
                    </a:lnTo>
                    <a:lnTo>
                      <a:pt x="9460" y="11899"/>
                    </a:lnTo>
                    <a:lnTo>
                      <a:pt x="9621" y="12158"/>
                    </a:lnTo>
                    <a:lnTo>
                      <a:pt x="9808" y="12740"/>
                    </a:lnTo>
                    <a:lnTo>
                      <a:pt x="10050" y="13290"/>
                    </a:lnTo>
                    <a:lnTo>
                      <a:pt x="10157" y="13549"/>
                    </a:lnTo>
                    <a:lnTo>
                      <a:pt x="10318" y="13807"/>
                    </a:lnTo>
                    <a:lnTo>
                      <a:pt x="10612" y="14325"/>
                    </a:lnTo>
                    <a:lnTo>
                      <a:pt x="11256" y="15424"/>
                    </a:lnTo>
                    <a:lnTo>
                      <a:pt x="11524" y="15974"/>
                    </a:lnTo>
                    <a:lnTo>
                      <a:pt x="11818" y="16556"/>
                    </a:lnTo>
                    <a:lnTo>
                      <a:pt x="11899" y="16750"/>
                    </a:lnTo>
                    <a:lnTo>
                      <a:pt x="12033" y="16944"/>
                    </a:lnTo>
                    <a:lnTo>
                      <a:pt x="12220" y="17267"/>
                    </a:lnTo>
                    <a:lnTo>
                      <a:pt x="12435" y="17623"/>
                    </a:lnTo>
                    <a:lnTo>
                      <a:pt x="12622" y="17978"/>
                    </a:lnTo>
                    <a:lnTo>
                      <a:pt x="12810" y="18366"/>
                    </a:lnTo>
                    <a:lnTo>
                      <a:pt x="12971" y="18754"/>
                    </a:lnTo>
                    <a:lnTo>
                      <a:pt x="13105" y="19143"/>
                    </a:lnTo>
                    <a:lnTo>
                      <a:pt x="13212" y="19563"/>
                    </a:lnTo>
                    <a:lnTo>
                      <a:pt x="13346" y="19983"/>
                    </a:lnTo>
                    <a:lnTo>
                      <a:pt x="13373" y="20177"/>
                    </a:lnTo>
                    <a:lnTo>
                      <a:pt x="13453" y="20339"/>
                    </a:lnTo>
                    <a:lnTo>
                      <a:pt x="13507" y="20533"/>
                    </a:lnTo>
                    <a:lnTo>
                      <a:pt x="13587" y="20695"/>
                    </a:lnTo>
                    <a:lnTo>
                      <a:pt x="13694" y="20856"/>
                    </a:lnTo>
                    <a:lnTo>
                      <a:pt x="13775" y="20986"/>
                    </a:lnTo>
                    <a:lnTo>
                      <a:pt x="13882" y="21115"/>
                    </a:lnTo>
                    <a:lnTo>
                      <a:pt x="13989" y="21212"/>
                    </a:lnTo>
                    <a:lnTo>
                      <a:pt x="14123" y="21309"/>
                    </a:lnTo>
                    <a:lnTo>
                      <a:pt x="14391" y="21438"/>
                    </a:lnTo>
                    <a:lnTo>
                      <a:pt x="14525" y="21535"/>
                    </a:lnTo>
                    <a:lnTo>
                      <a:pt x="14713" y="21568"/>
                    </a:lnTo>
                    <a:lnTo>
                      <a:pt x="14873" y="21600"/>
                    </a:lnTo>
                    <a:lnTo>
                      <a:pt x="15329" y="21600"/>
                    </a:lnTo>
                    <a:lnTo>
                      <a:pt x="15383" y="21568"/>
                    </a:lnTo>
                    <a:lnTo>
                      <a:pt x="15463" y="21535"/>
                    </a:lnTo>
                    <a:lnTo>
                      <a:pt x="15490" y="21503"/>
                    </a:lnTo>
                    <a:lnTo>
                      <a:pt x="15490" y="21438"/>
                    </a:lnTo>
                    <a:lnTo>
                      <a:pt x="15517" y="21438"/>
                    </a:lnTo>
                    <a:lnTo>
                      <a:pt x="15570" y="21374"/>
                    </a:lnTo>
                    <a:lnTo>
                      <a:pt x="15624" y="21374"/>
                    </a:lnTo>
                    <a:lnTo>
                      <a:pt x="15811" y="20986"/>
                    </a:lnTo>
                    <a:lnTo>
                      <a:pt x="15972" y="20630"/>
                    </a:lnTo>
                    <a:lnTo>
                      <a:pt x="16106" y="20242"/>
                    </a:lnTo>
                    <a:lnTo>
                      <a:pt x="16106" y="20210"/>
                    </a:lnTo>
                    <a:lnTo>
                      <a:pt x="16133" y="20145"/>
                    </a:lnTo>
                    <a:lnTo>
                      <a:pt x="16160" y="20048"/>
                    </a:lnTo>
                    <a:lnTo>
                      <a:pt x="16240" y="19886"/>
                    </a:lnTo>
                    <a:lnTo>
                      <a:pt x="16347" y="19563"/>
                    </a:lnTo>
                    <a:lnTo>
                      <a:pt x="16508" y="19304"/>
                    </a:lnTo>
                    <a:lnTo>
                      <a:pt x="16669" y="19013"/>
                    </a:lnTo>
                    <a:lnTo>
                      <a:pt x="16883" y="18787"/>
                    </a:lnTo>
                    <a:lnTo>
                      <a:pt x="17285" y="18399"/>
                    </a:lnTo>
                    <a:lnTo>
                      <a:pt x="17714" y="18043"/>
                    </a:lnTo>
                    <a:lnTo>
                      <a:pt x="18089" y="17784"/>
                    </a:lnTo>
                    <a:lnTo>
                      <a:pt x="18465" y="17590"/>
                    </a:lnTo>
                    <a:lnTo>
                      <a:pt x="19268" y="17267"/>
                    </a:lnTo>
                    <a:lnTo>
                      <a:pt x="19670" y="17170"/>
                    </a:lnTo>
                    <a:lnTo>
                      <a:pt x="20072" y="17105"/>
                    </a:lnTo>
                    <a:lnTo>
                      <a:pt x="20501" y="17073"/>
                    </a:lnTo>
                    <a:lnTo>
                      <a:pt x="21010" y="17073"/>
                    </a:lnTo>
                    <a:lnTo>
                      <a:pt x="21064" y="17041"/>
                    </a:lnTo>
                    <a:lnTo>
                      <a:pt x="21144" y="17041"/>
                    </a:lnTo>
                    <a:lnTo>
                      <a:pt x="21225" y="17008"/>
                    </a:lnTo>
                    <a:lnTo>
                      <a:pt x="21386" y="16814"/>
                    </a:lnTo>
                    <a:lnTo>
                      <a:pt x="21493" y="16620"/>
                    </a:lnTo>
                    <a:lnTo>
                      <a:pt x="21546" y="16556"/>
                    </a:lnTo>
                    <a:lnTo>
                      <a:pt x="21573" y="16459"/>
                    </a:lnTo>
                    <a:lnTo>
                      <a:pt x="21573" y="16394"/>
                    </a:lnTo>
                    <a:lnTo>
                      <a:pt x="21600" y="16362"/>
                    </a:lnTo>
                    <a:lnTo>
                      <a:pt x="21600" y="15909"/>
                    </a:lnTo>
                    <a:lnTo>
                      <a:pt x="21573" y="15844"/>
                    </a:lnTo>
                    <a:lnTo>
                      <a:pt x="21546" y="15683"/>
                    </a:lnTo>
                    <a:lnTo>
                      <a:pt x="21493" y="15586"/>
                    </a:lnTo>
                    <a:lnTo>
                      <a:pt x="21439" y="15456"/>
                    </a:lnTo>
                    <a:lnTo>
                      <a:pt x="21412" y="15359"/>
                    </a:lnTo>
                    <a:lnTo>
                      <a:pt x="21359" y="15230"/>
                    </a:lnTo>
                    <a:lnTo>
                      <a:pt x="21305" y="15068"/>
                    </a:lnTo>
                    <a:lnTo>
                      <a:pt x="21198" y="14842"/>
                    </a:lnTo>
                    <a:lnTo>
                      <a:pt x="21037" y="14616"/>
                    </a:lnTo>
                    <a:lnTo>
                      <a:pt x="20903" y="14454"/>
                    </a:lnTo>
                    <a:lnTo>
                      <a:pt x="20742" y="14292"/>
                    </a:lnTo>
                    <a:lnTo>
                      <a:pt x="20555" y="14098"/>
                    </a:lnTo>
                    <a:lnTo>
                      <a:pt x="20126" y="13904"/>
                    </a:lnTo>
                    <a:lnTo>
                      <a:pt x="20019" y="13872"/>
                    </a:lnTo>
                    <a:lnTo>
                      <a:pt x="19644" y="13872"/>
                    </a:lnTo>
                    <a:lnTo>
                      <a:pt x="19108" y="14001"/>
                    </a:lnTo>
                    <a:lnTo>
                      <a:pt x="18893" y="14098"/>
                    </a:lnTo>
                    <a:lnTo>
                      <a:pt x="18411" y="14357"/>
                    </a:lnTo>
                    <a:lnTo>
                      <a:pt x="17982" y="14745"/>
                    </a:lnTo>
                    <a:lnTo>
                      <a:pt x="17232" y="15456"/>
                    </a:lnTo>
                    <a:lnTo>
                      <a:pt x="16481" y="16135"/>
                    </a:lnTo>
                    <a:lnTo>
                      <a:pt x="16240" y="16362"/>
                    </a:lnTo>
                    <a:lnTo>
                      <a:pt x="16053" y="16588"/>
                    </a:lnTo>
                    <a:lnTo>
                      <a:pt x="15838" y="16814"/>
                    </a:lnTo>
                    <a:lnTo>
                      <a:pt x="15677" y="17073"/>
                    </a:lnTo>
                    <a:lnTo>
                      <a:pt x="15490" y="17364"/>
                    </a:lnTo>
                    <a:lnTo>
                      <a:pt x="15329" y="17655"/>
                    </a:lnTo>
                    <a:lnTo>
                      <a:pt x="15195" y="17946"/>
                    </a:lnTo>
                    <a:lnTo>
                      <a:pt x="15061" y="18269"/>
                    </a:lnTo>
                    <a:lnTo>
                      <a:pt x="14927" y="18269"/>
                    </a:lnTo>
                    <a:lnTo>
                      <a:pt x="14686" y="17914"/>
                    </a:lnTo>
                    <a:lnTo>
                      <a:pt x="14445" y="17493"/>
                    </a:lnTo>
                    <a:lnTo>
                      <a:pt x="14203" y="17105"/>
                    </a:lnTo>
                    <a:lnTo>
                      <a:pt x="13989" y="16717"/>
                    </a:lnTo>
                    <a:lnTo>
                      <a:pt x="13775" y="16297"/>
                    </a:lnTo>
                    <a:lnTo>
                      <a:pt x="13614" y="15909"/>
                    </a:lnTo>
                    <a:lnTo>
                      <a:pt x="13453" y="15456"/>
                    </a:lnTo>
                    <a:lnTo>
                      <a:pt x="13319" y="15004"/>
                    </a:lnTo>
                    <a:lnTo>
                      <a:pt x="13132" y="14422"/>
                    </a:lnTo>
                    <a:lnTo>
                      <a:pt x="12917" y="13872"/>
                    </a:lnTo>
                    <a:lnTo>
                      <a:pt x="12649" y="13128"/>
                    </a:lnTo>
                    <a:lnTo>
                      <a:pt x="12515" y="12740"/>
                    </a:lnTo>
                    <a:lnTo>
                      <a:pt x="12408" y="12352"/>
                    </a:lnTo>
                    <a:lnTo>
                      <a:pt x="12194" y="11608"/>
                    </a:lnTo>
                    <a:lnTo>
                      <a:pt x="12006" y="10832"/>
                    </a:lnTo>
                    <a:lnTo>
                      <a:pt x="11979" y="10638"/>
                    </a:lnTo>
                    <a:lnTo>
                      <a:pt x="11952" y="10477"/>
                    </a:lnTo>
                    <a:lnTo>
                      <a:pt x="11845" y="9765"/>
                    </a:lnTo>
                    <a:lnTo>
                      <a:pt x="11765" y="9086"/>
                    </a:lnTo>
                    <a:lnTo>
                      <a:pt x="11711" y="8343"/>
                    </a:lnTo>
                    <a:lnTo>
                      <a:pt x="11711" y="7469"/>
                    </a:lnTo>
                    <a:lnTo>
                      <a:pt x="11738" y="7275"/>
                    </a:lnTo>
                    <a:lnTo>
                      <a:pt x="11792" y="7049"/>
                    </a:lnTo>
                    <a:lnTo>
                      <a:pt x="11818" y="6823"/>
                    </a:lnTo>
                    <a:lnTo>
                      <a:pt x="11792" y="6596"/>
                    </a:lnTo>
                    <a:lnTo>
                      <a:pt x="11792" y="6370"/>
                    </a:lnTo>
                    <a:lnTo>
                      <a:pt x="11711" y="6144"/>
                    </a:lnTo>
                    <a:lnTo>
                      <a:pt x="11658" y="5950"/>
                    </a:lnTo>
                    <a:lnTo>
                      <a:pt x="11550" y="5788"/>
                    </a:lnTo>
                    <a:lnTo>
                      <a:pt x="11470" y="5626"/>
                    </a:lnTo>
                    <a:lnTo>
                      <a:pt x="11229" y="5303"/>
                    </a:lnTo>
                    <a:lnTo>
                      <a:pt x="10961" y="5012"/>
                    </a:lnTo>
                    <a:lnTo>
                      <a:pt x="10693" y="4786"/>
                    </a:lnTo>
                    <a:lnTo>
                      <a:pt x="10425" y="4527"/>
                    </a:lnTo>
                    <a:lnTo>
                      <a:pt x="10130" y="4333"/>
                    </a:lnTo>
                    <a:lnTo>
                      <a:pt x="9835" y="4107"/>
                    </a:lnTo>
                    <a:lnTo>
                      <a:pt x="9540" y="3945"/>
                    </a:lnTo>
                    <a:lnTo>
                      <a:pt x="9219" y="3848"/>
                    </a:lnTo>
                    <a:lnTo>
                      <a:pt x="9112" y="3719"/>
                    </a:lnTo>
                    <a:lnTo>
                      <a:pt x="9004" y="3654"/>
                    </a:lnTo>
                    <a:lnTo>
                      <a:pt x="8897" y="3557"/>
                    </a:lnTo>
                    <a:lnTo>
                      <a:pt x="8790" y="3492"/>
                    </a:lnTo>
                    <a:lnTo>
                      <a:pt x="7825" y="2975"/>
                    </a:lnTo>
                    <a:lnTo>
                      <a:pt x="6914" y="2490"/>
                    </a:lnTo>
                    <a:lnTo>
                      <a:pt x="5976" y="1908"/>
                    </a:lnTo>
                    <a:lnTo>
                      <a:pt x="5092" y="1358"/>
                    </a:lnTo>
                    <a:lnTo>
                      <a:pt x="4609" y="1035"/>
                    </a:lnTo>
                    <a:lnTo>
                      <a:pt x="4127" y="776"/>
                    </a:lnTo>
                    <a:lnTo>
                      <a:pt x="3859" y="679"/>
                    </a:lnTo>
                    <a:lnTo>
                      <a:pt x="3645" y="550"/>
                    </a:lnTo>
                    <a:lnTo>
                      <a:pt x="3135" y="388"/>
                    </a:lnTo>
                    <a:lnTo>
                      <a:pt x="2653" y="226"/>
                    </a:lnTo>
                    <a:lnTo>
                      <a:pt x="2117" y="129"/>
                    </a:lnTo>
                    <a:lnTo>
                      <a:pt x="1608" y="32"/>
                    </a:lnTo>
                    <a:lnTo>
                      <a:pt x="1340" y="0"/>
                    </a:lnTo>
                    <a:lnTo>
                      <a:pt x="1099" y="0"/>
                    </a:lnTo>
                    <a:lnTo>
                      <a:pt x="804" y="162"/>
                    </a:lnTo>
                    <a:lnTo>
                      <a:pt x="697" y="226"/>
                    </a:lnTo>
                    <a:lnTo>
                      <a:pt x="563" y="291"/>
                    </a:lnTo>
                    <a:lnTo>
                      <a:pt x="375" y="485"/>
                    </a:lnTo>
                    <a:lnTo>
                      <a:pt x="241" y="711"/>
                    </a:lnTo>
                    <a:lnTo>
                      <a:pt x="134" y="970"/>
                    </a:lnTo>
                    <a:lnTo>
                      <a:pt x="80" y="1132"/>
                    </a:lnTo>
                    <a:lnTo>
                      <a:pt x="54" y="1293"/>
                    </a:lnTo>
                    <a:lnTo>
                      <a:pt x="0" y="1584"/>
                    </a:lnTo>
                    <a:lnTo>
                      <a:pt x="0" y="1972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85" name="Shape 185"/>
              <p:cNvSpPr/>
              <p:nvPr/>
            </p:nvSpPr>
            <p:spPr>
              <a:xfrm flipH="1">
                <a:off x="927755" y="817262"/>
                <a:ext cx="791914" cy="469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435" y="5325"/>
                    </a:moveTo>
                    <a:lnTo>
                      <a:pt x="21518" y="4927"/>
                    </a:lnTo>
                    <a:lnTo>
                      <a:pt x="21573" y="4579"/>
                    </a:lnTo>
                    <a:lnTo>
                      <a:pt x="21573" y="4330"/>
                    </a:lnTo>
                    <a:lnTo>
                      <a:pt x="21600" y="4131"/>
                    </a:lnTo>
                    <a:lnTo>
                      <a:pt x="21600" y="3782"/>
                    </a:lnTo>
                    <a:lnTo>
                      <a:pt x="21545" y="3185"/>
                    </a:lnTo>
                    <a:lnTo>
                      <a:pt x="21435" y="2787"/>
                    </a:lnTo>
                    <a:lnTo>
                      <a:pt x="21298" y="2389"/>
                    </a:lnTo>
                    <a:lnTo>
                      <a:pt x="21106" y="1941"/>
                    </a:lnTo>
                    <a:lnTo>
                      <a:pt x="21024" y="1792"/>
                    </a:lnTo>
                    <a:lnTo>
                      <a:pt x="20914" y="1642"/>
                    </a:lnTo>
                    <a:lnTo>
                      <a:pt x="20694" y="1394"/>
                    </a:lnTo>
                    <a:lnTo>
                      <a:pt x="20475" y="1194"/>
                    </a:lnTo>
                    <a:lnTo>
                      <a:pt x="20255" y="1045"/>
                    </a:lnTo>
                    <a:lnTo>
                      <a:pt x="19706" y="1045"/>
                    </a:lnTo>
                    <a:lnTo>
                      <a:pt x="19569" y="1095"/>
                    </a:lnTo>
                    <a:lnTo>
                      <a:pt x="19432" y="1194"/>
                    </a:lnTo>
                    <a:lnTo>
                      <a:pt x="19295" y="1244"/>
                    </a:lnTo>
                    <a:lnTo>
                      <a:pt x="19157" y="1394"/>
                    </a:lnTo>
                    <a:lnTo>
                      <a:pt x="19048" y="1543"/>
                    </a:lnTo>
                    <a:lnTo>
                      <a:pt x="18938" y="1742"/>
                    </a:lnTo>
                    <a:lnTo>
                      <a:pt x="18608" y="2439"/>
                    </a:lnTo>
                    <a:lnTo>
                      <a:pt x="18306" y="3135"/>
                    </a:lnTo>
                    <a:lnTo>
                      <a:pt x="17977" y="3832"/>
                    </a:lnTo>
                    <a:lnTo>
                      <a:pt x="17675" y="4529"/>
                    </a:lnTo>
                    <a:lnTo>
                      <a:pt x="17401" y="5276"/>
                    </a:lnTo>
                    <a:lnTo>
                      <a:pt x="17099" y="6022"/>
                    </a:lnTo>
                    <a:lnTo>
                      <a:pt x="16550" y="7465"/>
                    </a:lnTo>
                    <a:lnTo>
                      <a:pt x="16001" y="9108"/>
                    </a:lnTo>
                    <a:lnTo>
                      <a:pt x="15727" y="9904"/>
                    </a:lnTo>
                    <a:lnTo>
                      <a:pt x="15534" y="10651"/>
                    </a:lnTo>
                    <a:lnTo>
                      <a:pt x="15315" y="11596"/>
                    </a:lnTo>
                    <a:lnTo>
                      <a:pt x="15068" y="12492"/>
                    </a:lnTo>
                    <a:lnTo>
                      <a:pt x="14793" y="13388"/>
                    </a:lnTo>
                    <a:lnTo>
                      <a:pt x="14546" y="14284"/>
                    </a:lnTo>
                    <a:lnTo>
                      <a:pt x="14409" y="14632"/>
                    </a:lnTo>
                    <a:lnTo>
                      <a:pt x="14354" y="14831"/>
                    </a:lnTo>
                    <a:lnTo>
                      <a:pt x="14299" y="14981"/>
                    </a:lnTo>
                    <a:lnTo>
                      <a:pt x="14162" y="15329"/>
                    </a:lnTo>
                    <a:lnTo>
                      <a:pt x="13997" y="15677"/>
                    </a:lnTo>
                    <a:lnTo>
                      <a:pt x="13833" y="15976"/>
                    </a:lnTo>
                    <a:lnTo>
                      <a:pt x="13696" y="16324"/>
                    </a:lnTo>
                    <a:lnTo>
                      <a:pt x="13339" y="16971"/>
                    </a:lnTo>
                    <a:lnTo>
                      <a:pt x="13119" y="16573"/>
                    </a:lnTo>
                    <a:lnTo>
                      <a:pt x="12900" y="16225"/>
                    </a:lnTo>
                    <a:lnTo>
                      <a:pt x="12488" y="15429"/>
                    </a:lnTo>
                    <a:lnTo>
                      <a:pt x="12296" y="15030"/>
                    </a:lnTo>
                    <a:lnTo>
                      <a:pt x="12104" y="14582"/>
                    </a:lnTo>
                    <a:lnTo>
                      <a:pt x="11829" y="13985"/>
                    </a:lnTo>
                    <a:lnTo>
                      <a:pt x="11500" y="13388"/>
                    </a:lnTo>
                    <a:lnTo>
                      <a:pt x="11198" y="12791"/>
                    </a:lnTo>
                    <a:lnTo>
                      <a:pt x="10896" y="12293"/>
                    </a:lnTo>
                    <a:lnTo>
                      <a:pt x="10539" y="11746"/>
                    </a:lnTo>
                    <a:lnTo>
                      <a:pt x="10182" y="11298"/>
                    </a:lnTo>
                    <a:lnTo>
                      <a:pt x="9826" y="10800"/>
                    </a:lnTo>
                    <a:lnTo>
                      <a:pt x="9441" y="10402"/>
                    </a:lnTo>
                    <a:lnTo>
                      <a:pt x="9002" y="9904"/>
                    </a:lnTo>
                    <a:lnTo>
                      <a:pt x="8234" y="8909"/>
                    </a:lnTo>
                    <a:lnTo>
                      <a:pt x="7904" y="8511"/>
                    </a:lnTo>
                    <a:lnTo>
                      <a:pt x="7575" y="8013"/>
                    </a:lnTo>
                    <a:lnTo>
                      <a:pt x="7273" y="7515"/>
                    </a:lnTo>
                    <a:lnTo>
                      <a:pt x="7136" y="7366"/>
                    </a:lnTo>
                    <a:lnTo>
                      <a:pt x="7081" y="7167"/>
                    </a:lnTo>
                    <a:lnTo>
                      <a:pt x="6971" y="6968"/>
                    </a:lnTo>
                    <a:lnTo>
                      <a:pt x="6889" y="6769"/>
                    </a:lnTo>
                    <a:lnTo>
                      <a:pt x="6450" y="5375"/>
                    </a:lnTo>
                    <a:lnTo>
                      <a:pt x="6066" y="3982"/>
                    </a:lnTo>
                    <a:lnTo>
                      <a:pt x="5901" y="3235"/>
                    </a:lnTo>
                    <a:lnTo>
                      <a:pt x="5736" y="2538"/>
                    </a:lnTo>
                    <a:lnTo>
                      <a:pt x="5572" y="1792"/>
                    </a:lnTo>
                    <a:lnTo>
                      <a:pt x="5434" y="1045"/>
                    </a:lnTo>
                    <a:lnTo>
                      <a:pt x="5379" y="846"/>
                    </a:lnTo>
                    <a:lnTo>
                      <a:pt x="5325" y="697"/>
                    </a:lnTo>
                    <a:lnTo>
                      <a:pt x="5215" y="498"/>
                    </a:lnTo>
                    <a:lnTo>
                      <a:pt x="5160" y="348"/>
                    </a:lnTo>
                    <a:lnTo>
                      <a:pt x="5050" y="299"/>
                    </a:lnTo>
                    <a:lnTo>
                      <a:pt x="4968" y="199"/>
                    </a:lnTo>
                    <a:lnTo>
                      <a:pt x="4830" y="100"/>
                    </a:lnTo>
                    <a:lnTo>
                      <a:pt x="4721" y="50"/>
                    </a:lnTo>
                    <a:lnTo>
                      <a:pt x="4474" y="0"/>
                    </a:lnTo>
                    <a:lnTo>
                      <a:pt x="4254" y="0"/>
                    </a:lnTo>
                    <a:lnTo>
                      <a:pt x="4062" y="100"/>
                    </a:lnTo>
                    <a:lnTo>
                      <a:pt x="3870" y="249"/>
                    </a:lnTo>
                    <a:lnTo>
                      <a:pt x="3705" y="448"/>
                    </a:lnTo>
                    <a:lnTo>
                      <a:pt x="3513" y="747"/>
                    </a:lnTo>
                    <a:lnTo>
                      <a:pt x="3376" y="1095"/>
                    </a:lnTo>
                    <a:lnTo>
                      <a:pt x="3294" y="1294"/>
                    </a:lnTo>
                    <a:lnTo>
                      <a:pt x="3266" y="1493"/>
                    </a:lnTo>
                    <a:lnTo>
                      <a:pt x="3211" y="1941"/>
                    </a:lnTo>
                    <a:lnTo>
                      <a:pt x="3266" y="2389"/>
                    </a:lnTo>
                    <a:lnTo>
                      <a:pt x="3294" y="2837"/>
                    </a:lnTo>
                    <a:lnTo>
                      <a:pt x="3321" y="3384"/>
                    </a:lnTo>
                    <a:lnTo>
                      <a:pt x="3321" y="3882"/>
                    </a:lnTo>
                    <a:lnTo>
                      <a:pt x="3294" y="4181"/>
                    </a:lnTo>
                    <a:lnTo>
                      <a:pt x="3266" y="4280"/>
                    </a:lnTo>
                    <a:lnTo>
                      <a:pt x="3266" y="4479"/>
                    </a:lnTo>
                    <a:lnTo>
                      <a:pt x="3211" y="4828"/>
                    </a:lnTo>
                    <a:lnTo>
                      <a:pt x="3184" y="5126"/>
                    </a:lnTo>
                    <a:lnTo>
                      <a:pt x="3101" y="5425"/>
                    </a:lnTo>
                    <a:lnTo>
                      <a:pt x="3074" y="5724"/>
                    </a:lnTo>
                    <a:lnTo>
                      <a:pt x="2909" y="6371"/>
                    </a:lnTo>
                    <a:lnTo>
                      <a:pt x="2854" y="6570"/>
                    </a:lnTo>
                    <a:lnTo>
                      <a:pt x="2772" y="6818"/>
                    </a:lnTo>
                    <a:lnTo>
                      <a:pt x="2717" y="6918"/>
                    </a:lnTo>
                    <a:lnTo>
                      <a:pt x="2690" y="7067"/>
                    </a:lnTo>
                    <a:lnTo>
                      <a:pt x="2607" y="7316"/>
                    </a:lnTo>
                    <a:lnTo>
                      <a:pt x="2498" y="7465"/>
                    </a:lnTo>
                    <a:lnTo>
                      <a:pt x="2388" y="7714"/>
                    </a:lnTo>
                    <a:lnTo>
                      <a:pt x="2333" y="7814"/>
                    </a:lnTo>
                    <a:lnTo>
                      <a:pt x="2305" y="7913"/>
                    </a:lnTo>
                    <a:lnTo>
                      <a:pt x="2196" y="8112"/>
                    </a:lnTo>
                    <a:lnTo>
                      <a:pt x="1757" y="8859"/>
                    </a:lnTo>
                    <a:lnTo>
                      <a:pt x="1345" y="9606"/>
                    </a:lnTo>
                    <a:lnTo>
                      <a:pt x="1043" y="10203"/>
                    </a:lnTo>
                    <a:lnTo>
                      <a:pt x="906" y="10501"/>
                    </a:lnTo>
                    <a:lnTo>
                      <a:pt x="686" y="10949"/>
                    </a:lnTo>
                    <a:lnTo>
                      <a:pt x="521" y="11397"/>
                    </a:lnTo>
                    <a:lnTo>
                      <a:pt x="302" y="12044"/>
                    </a:lnTo>
                    <a:lnTo>
                      <a:pt x="110" y="12741"/>
                    </a:lnTo>
                    <a:lnTo>
                      <a:pt x="55" y="12990"/>
                    </a:lnTo>
                    <a:lnTo>
                      <a:pt x="0" y="13288"/>
                    </a:lnTo>
                    <a:lnTo>
                      <a:pt x="0" y="13786"/>
                    </a:lnTo>
                    <a:lnTo>
                      <a:pt x="27" y="14085"/>
                    </a:lnTo>
                    <a:lnTo>
                      <a:pt x="82" y="14334"/>
                    </a:lnTo>
                    <a:lnTo>
                      <a:pt x="165" y="14533"/>
                    </a:lnTo>
                    <a:lnTo>
                      <a:pt x="247" y="14881"/>
                    </a:lnTo>
                    <a:lnTo>
                      <a:pt x="521" y="14931"/>
                    </a:lnTo>
                    <a:lnTo>
                      <a:pt x="768" y="14981"/>
                    </a:lnTo>
                    <a:lnTo>
                      <a:pt x="1016" y="14981"/>
                    </a:lnTo>
                    <a:lnTo>
                      <a:pt x="1153" y="14931"/>
                    </a:lnTo>
                    <a:lnTo>
                      <a:pt x="1317" y="14881"/>
                    </a:lnTo>
                    <a:lnTo>
                      <a:pt x="1372" y="14782"/>
                    </a:lnTo>
                    <a:lnTo>
                      <a:pt x="1482" y="14682"/>
                    </a:lnTo>
                    <a:lnTo>
                      <a:pt x="1674" y="14533"/>
                    </a:lnTo>
                    <a:lnTo>
                      <a:pt x="1839" y="14383"/>
                    </a:lnTo>
                    <a:lnTo>
                      <a:pt x="1921" y="14234"/>
                    </a:lnTo>
                    <a:lnTo>
                      <a:pt x="2031" y="14184"/>
                    </a:lnTo>
                    <a:lnTo>
                      <a:pt x="2113" y="14085"/>
                    </a:lnTo>
                    <a:lnTo>
                      <a:pt x="2278" y="13786"/>
                    </a:lnTo>
                    <a:lnTo>
                      <a:pt x="2333" y="13736"/>
                    </a:lnTo>
                    <a:lnTo>
                      <a:pt x="2498" y="13438"/>
                    </a:lnTo>
                    <a:lnTo>
                      <a:pt x="2580" y="13338"/>
                    </a:lnTo>
                    <a:lnTo>
                      <a:pt x="2635" y="13288"/>
                    </a:lnTo>
                    <a:lnTo>
                      <a:pt x="2635" y="13239"/>
                    </a:lnTo>
                    <a:lnTo>
                      <a:pt x="2662" y="13189"/>
                    </a:lnTo>
                    <a:lnTo>
                      <a:pt x="2690" y="13189"/>
                    </a:lnTo>
                    <a:lnTo>
                      <a:pt x="2882" y="12741"/>
                    </a:lnTo>
                    <a:lnTo>
                      <a:pt x="3101" y="12343"/>
                    </a:lnTo>
                    <a:lnTo>
                      <a:pt x="3239" y="11994"/>
                    </a:lnTo>
                    <a:lnTo>
                      <a:pt x="3266" y="11845"/>
                    </a:lnTo>
                    <a:lnTo>
                      <a:pt x="3266" y="11746"/>
                    </a:lnTo>
                    <a:lnTo>
                      <a:pt x="3348" y="11596"/>
                    </a:lnTo>
                    <a:lnTo>
                      <a:pt x="3568" y="10551"/>
                    </a:lnTo>
                    <a:lnTo>
                      <a:pt x="3650" y="9954"/>
                    </a:lnTo>
                    <a:lnTo>
                      <a:pt x="3760" y="9456"/>
                    </a:lnTo>
                    <a:lnTo>
                      <a:pt x="3842" y="8909"/>
                    </a:lnTo>
                    <a:lnTo>
                      <a:pt x="3842" y="8461"/>
                    </a:lnTo>
                    <a:lnTo>
                      <a:pt x="3897" y="7665"/>
                    </a:lnTo>
                    <a:lnTo>
                      <a:pt x="3952" y="7266"/>
                    </a:lnTo>
                    <a:lnTo>
                      <a:pt x="4117" y="6570"/>
                    </a:lnTo>
                    <a:lnTo>
                      <a:pt x="4336" y="5972"/>
                    </a:lnTo>
                    <a:lnTo>
                      <a:pt x="4474" y="5674"/>
                    </a:lnTo>
                    <a:lnTo>
                      <a:pt x="4611" y="5674"/>
                    </a:lnTo>
                    <a:lnTo>
                      <a:pt x="4748" y="5773"/>
                    </a:lnTo>
                    <a:lnTo>
                      <a:pt x="4858" y="5873"/>
                    </a:lnTo>
                    <a:lnTo>
                      <a:pt x="4968" y="6022"/>
                    </a:lnTo>
                    <a:lnTo>
                      <a:pt x="5050" y="6122"/>
                    </a:lnTo>
                    <a:lnTo>
                      <a:pt x="5160" y="6321"/>
                    </a:lnTo>
                    <a:lnTo>
                      <a:pt x="5215" y="6470"/>
                    </a:lnTo>
                    <a:lnTo>
                      <a:pt x="5297" y="6719"/>
                    </a:lnTo>
                    <a:lnTo>
                      <a:pt x="5379" y="7067"/>
                    </a:lnTo>
                    <a:lnTo>
                      <a:pt x="5489" y="7366"/>
                    </a:lnTo>
                    <a:lnTo>
                      <a:pt x="5572" y="7615"/>
                    </a:lnTo>
                    <a:lnTo>
                      <a:pt x="5681" y="7913"/>
                    </a:lnTo>
                    <a:lnTo>
                      <a:pt x="5901" y="8710"/>
                    </a:lnTo>
                    <a:lnTo>
                      <a:pt x="6175" y="9506"/>
                    </a:lnTo>
                    <a:lnTo>
                      <a:pt x="6450" y="10203"/>
                    </a:lnTo>
                    <a:lnTo>
                      <a:pt x="6724" y="10850"/>
                    </a:lnTo>
                    <a:lnTo>
                      <a:pt x="7410" y="12094"/>
                    </a:lnTo>
                    <a:lnTo>
                      <a:pt x="9002" y="14632"/>
                    </a:lnTo>
                    <a:lnTo>
                      <a:pt x="9798" y="15876"/>
                    </a:lnTo>
                    <a:lnTo>
                      <a:pt x="10237" y="16424"/>
                    </a:lnTo>
                    <a:lnTo>
                      <a:pt x="10676" y="17021"/>
                    </a:lnTo>
                    <a:lnTo>
                      <a:pt x="10978" y="17419"/>
                    </a:lnTo>
                    <a:lnTo>
                      <a:pt x="11280" y="17917"/>
                    </a:lnTo>
                    <a:lnTo>
                      <a:pt x="11582" y="18365"/>
                    </a:lnTo>
                    <a:lnTo>
                      <a:pt x="11966" y="19062"/>
                    </a:lnTo>
                    <a:lnTo>
                      <a:pt x="12049" y="19261"/>
                    </a:lnTo>
                    <a:lnTo>
                      <a:pt x="12241" y="19709"/>
                    </a:lnTo>
                    <a:lnTo>
                      <a:pt x="12351" y="20157"/>
                    </a:lnTo>
                    <a:lnTo>
                      <a:pt x="12460" y="20654"/>
                    </a:lnTo>
                    <a:lnTo>
                      <a:pt x="12900" y="21252"/>
                    </a:lnTo>
                    <a:lnTo>
                      <a:pt x="13147" y="21401"/>
                    </a:lnTo>
                    <a:lnTo>
                      <a:pt x="13421" y="21600"/>
                    </a:lnTo>
                    <a:lnTo>
                      <a:pt x="13805" y="21600"/>
                    </a:lnTo>
                    <a:lnTo>
                      <a:pt x="13997" y="21550"/>
                    </a:lnTo>
                    <a:lnTo>
                      <a:pt x="14107" y="21451"/>
                    </a:lnTo>
                    <a:lnTo>
                      <a:pt x="14190" y="21351"/>
                    </a:lnTo>
                    <a:lnTo>
                      <a:pt x="14519" y="21053"/>
                    </a:lnTo>
                    <a:lnTo>
                      <a:pt x="14821" y="20704"/>
                    </a:lnTo>
                    <a:lnTo>
                      <a:pt x="15123" y="20306"/>
                    </a:lnTo>
                    <a:lnTo>
                      <a:pt x="15397" y="19958"/>
                    </a:lnTo>
                    <a:lnTo>
                      <a:pt x="15644" y="19559"/>
                    </a:lnTo>
                    <a:lnTo>
                      <a:pt x="15727" y="19360"/>
                    </a:lnTo>
                    <a:lnTo>
                      <a:pt x="15809" y="19261"/>
                    </a:lnTo>
                    <a:lnTo>
                      <a:pt x="15809" y="19211"/>
                    </a:lnTo>
                    <a:lnTo>
                      <a:pt x="15836" y="19211"/>
                    </a:lnTo>
                    <a:lnTo>
                      <a:pt x="16083" y="18763"/>
                    </a:lnTo>
                    <a:lnTo>
                      <a:pt x="16330" y="18365"/>
                    </a:lnTo>
                    <a:lnTo>
                      <a:pt x="17017" y="16922"/>
                    </a:lnTo>
                    <a:lnTo>
                      <a:pt x="17730" y="15528"/>
                    </a:lnTo>
                    <a:lnTo>
                      <a:pt x="17922" y="15030"/>
                    </a:lnTo>
                    <a:lnTo>
                      <a:pt x="18032" y="14782"/>
                    </a:lnTo>
                    <a:lnTo>
                      <a:pt x="18169" y="14533"/>
                    </a:lnTo>
                    <a:lnTo>
                      <a:pt x="18553" y="13637"/>
                    </a:lnTo>
                    <a:lnTo>
                      <a:pt x="19212" y="12144"/>
                    </a:lnTo>
                    <a:lnTo>
                      <a:pt x="19322" y="11945"/>
                    </a:lnTo>
                    <a:lnTo>
                      <a:pt x="19432" y="11696"/>
                    </a:lnTo>
                    <a:lnTo>
                      <a:pt x="19542" y="11347"/>
                    </a:lnTo>
                    <a:lnTo>
                      <a:pt x="19596" y="11248"/>
                    </a:lnTo>
                    <a:lnTo>
                      <a:pt x="19679" y="11049"/>
                    </a:lnTo>
                    <a:lnTo>
                      <a:pt x="19898" y="10501"/>
                    </a:lnTo>
                    <a:lnTo>
                      <a:pt x="20118" y="9904"/>
                    </a:lnTo>
                    <a:lnTo>
                      <a:pt x="20365" y="9257"/>
                    </a:lnTo>
                    <a:lnTo>
                      <a:pt x="20667" y="8262"/>
                    </a:lnTo>
                    <a:lnTo>
                      <a:pt x="20941" y="7316"/>
                    </a:lnTo>
                    <a:lnTo>
                      <a:pt x="21024" y="7067"/>
                    </a:lnTo>
                    <a:lnTo>
                      <a:pt x="21051" y="6769"/>
                    </a:lnTo>
                    <a:lnTo>
                      <a:pt x="21216" y="6321"/>
                    </a:lnTo>
                    <a:lnTo>
                      <a:pt x="21435" y="532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187" name="Shape 187"/>
            <p:cNvSpPr/>
            <p:nvPr/>
          </p:nvSpPr>
          <p:spPr>
            <a:xfrm flipH="1">
              <a:off x="638963" y="11891"/>
              <a:ext cx="61382" cy="12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9475" y="7560"/>
                  </a:lnTo>
                  <a:lnTo>
                    <a:pt x="21600" y="2520"/>
                  </a:lnTo>
                  <a:lnTo>
                    <a:pt x="18059" y="0"/>
                  </a:lnTo>
                  <a:lnTo>
                    <a:pt x="12393" y="0"/>
                  </a:lnTo>
                  <a:lnTo>
                    <a:pt x="8144" y="2520"/>
                  </a:lnTo>
                  <a:lnTo>
                    <a:pt x="7436" y="738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88" name="Shape 188"/>
            <p:cNvSpPr/>
            <p:nvPr/>
          </p:nvSpPr>
          <p:spPr>
            <a:xfrm flipH="1">
              <a:off x="808012" y="0"/>
              <a:ext cx="74463" cy="11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0216" y="1800"/>
                  </a:lnTo>
                  <a:lnTo>
                    <a:pt x="6130" y="0"/>
                  </a:lnTo>
                  <a:lnTo>
                    <a:pt x="0" y="1400"/>
                  </a:lnTo>
                  <a:lnTo>
                    <a:pt x="584" y="6000"/>
                  </a:lnTo>
                  <a:lnTo>
                    <a:pt x="5838" y="102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89" name="Shape 189"/>
            <p:cNvSpPr/>
            <p:nvPr/>
          </p:nvSpPr>
          <p:spPr>
            <a:xfrm flipH="1">
              <a:off x="919705" y="140534"/>
              <a:ext cx="132825" cy="9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5891" y="971"/>
                  </a:lnTo>
                  <a:lnTo>
                    <a:pt x="1964" y="0"/>
                  </a:lnTo>
                  <a:lnTo>
                    <a:pt x="0" y="2670"/>
                  </a:lnTo>
                  <a:lnTo>
                    <a:pt x="0" y="6067"/>
                  </a:lnTo>
                  <a:lnTo>
                    <a:pt x="1964" y="776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3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3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30"/>
                            </p:stCondLst>
                            <p:childTnLst>
                              <p:par>
                                <p:cTn id="10" nodeType="after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3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3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6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6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600" fill="hold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fill="hold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600" fill="hold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fill="hold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6" grpId="3"/>
      <p:bldP build="whole" bldLvl="1" animBg="1" rev="0" advAuto="0" spid="175" grpId="1"/>
      <p:bldP build="whole" bldLvl="1" animBg="1" rev="0" advAuto="0" spid="19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000"/>
              <a:t>Now for your first pop quiz </a:t>
            </a:r>
            <a:br>
              <a:rPr sz="4000"/>
            </a:br>
            <a:r>
              <a:rPr sz="4000"/>
              <a:t>(try not to panic)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defRPr sz="1800"/>
            </a:pPr>
            <a:r>
              <a:rPr sz="2800"/>
              <a:t>Name one thing you must bring to class each day.</a:t>
            </a:r>
            <a:endParaRPr sz="2800"/>
          </a:p>
          <a:p>
            <a:pPr lvl="0" marL="300037" indent="-300037">
              <a:spcBef>
                <a:spcPts val="600"/>
              </a:spcBef>
              <a:defRPr sz="1800"/>
            </a:pPr>
            <a:r>
              <a:rPr sz="2800"/>
              <a:t>What must all assignments be written in?</a:t>
            </a:r>
            <a:endParaRPr sz="2800"/>
          </a:p>
          <a:p>
            <a:pPr lvl="0" marL="300037" indent="-300037">
              <a:spcBef>
                <a:spcPts val="600"/>
              </a:spcBef>
              <a:defRPr sz="1800"/>
            </a:pPr>
            <a:r>
              <a:rPr sz="2800"/>
              <a:t>What do you get at the beginning of class.</a:t>
            </a:r>
            <a:endParaRPr sz="2800"/>
          </a:p>
          <a:p>
            <a:pPr lvl="0" marL="300037" indent="-300037">
              <a:spcBef>
                <a:spcPts val="600"/>
              </a:spcBef>
              <a:defRPr sz="1800"/>
            </a:pPr>
            <a:r>
              <a:rPr sz="2800"/>
              <a:t>How often do you get an assignment?</a:t>
            </a:r>
            <a:endParaRPr sz="2800"/>
          </a:p>
          <a:p>
            <a:pPr lvl="0" marL="300037" indent="-300037">
              <a:spcBef>
                <a:spcPts val="600"/>
              </a:spcBef>
              <a:defRPr sz="1800"/>
            </a:pPr>
            <a:r>
              <a:rPr sz="2800"/>
              <a:t>True or false?  Math is actually fun!</a:t>
            </a:r>
          </a:p>
        </p:txBody>
      </p:sp>
    </p:spTree>
  </p:cSld>
  <p:clrMapOvr>
    <a:masterClrMapping/>
  </p:clrMapOvr>
  <p:transition spd="med" advClick="1">
    <p:cover dir="u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3" dur="1000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6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1" dur="1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6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1" dur="10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6" dur="10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  <p:bldP build="p" bldLvl="1" animBg="1" rev="0" advAuto="0" spid="19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86968">
              <a:defRPr sz="4268"/>
            </a:lvl1pPr>
          </a:lstStyle>
          <a:p>
            <a:pPr lvl="0">
              <a:defRPr sz="1800"/>
            </a:pPr>
            <a:r>
              <a:rPr sz="4268"/>
              <a:t>OUR CLASS WORK FOLDERS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723900" y="1817687"/>
            <a:ext cx="7696200" cy="36576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36600" indent="-236600" defTabSz="630936">
              <a:spcBef>
                <a:spcPts val="500"/>
              </a:spcBef>
              <a:defRPr sz="1800"/>
            </a:pPr>
            <a:r>
              <a:rPr sz="2208"/>
              <a:t>Each of you has your own file </a:t>
            </a:r>
            <a:endParaRPr sz="2208"/>
          </a:p>
          <a:p>
            <a:pPr lvl="0" marL="236600" indent="-236600" defTabSz="630936">
              <a:spcBef>
                <a:spcPts val="500"/>
              </a:spcBef>
              <a:defRPr sz="1800"/>
            </a:pPr>
            <a:r>
              <a:rPr sz="2208"/>
              <a:t>get your folder each day</a:t>
            </a:r>
            <a:endParaRPr sz="2208"/>
          </a:p>
          <a:p>
            <a:pPr lvl="0" marL="236600" indent="-236600" defTabSz="630936">
              <a:spcBef>
                <a:spcPts val="500"/>
              </a:spcBef>
              <a:defRPr sz="1800"/>
            </a:pPr>
            <a:r>
              <a:rPr sz="2208"/>
              <a:t>Graphs will be kept in your folder.</a:t>
            </a:r>
            <a:endParaRPr sz="2208"/>
          </a:p>
          <a:p>
            <a:pPr lvl="2" marL="867536" indent="-236600" defTabSz="630936">
              <a:spcBef>
                <a:spcPts val="500"/>
              </a:spcBef>
              <a:defRPr sz="1800"/>
            </a:pPr>
            <a:r>
              <a:rPr sz="2208"/>
              <a:t>SAGE graph</a:t>
            </a:r>
            <a:endParaRPr sz="2208"/>
          </a:p>
          <a:p>
            <a:pPr lvl="2" marL="867536" indent="-236600" defTabSz="630936">
              <a:spcBef>
                <a:spcPts val="500"/>
              </a:spcBef>
              <a:defRPr sz="1800"/>
            </a:pPr>
            <a:r>
              <a:rPr sz="2208"/>
              <a:t>Grades graph</a:t>
            </a:r>
            <a:endParaRPr sz="2208"/>
          </a:p>
          <a:p>
            <a:pPr lvl="3" marL="1183005" indent="-236600" defTabSz="630936">
              <a:spcBef>
                <a:spcPts val="500"/>
              </a:spcBef>
              <a:buChar char="•"/>
              <a:defRPr sz="1800"/>
            </a:pPr>
            <a:r>
              <a:rPr sz="2208"/>
              <a:t>Citizenship: CPA</a:t>
            </a:r>
            <a:endParaRPr sz="2208"/>
          </a:p>
          <a:p>
            <a:pPr lvl="3" marL="1183005" indent="-236600" defTabSz="630936">
              <a:spcBef>
                <a:spcPts val="500"/>
              </a:spcBef>
              <a:buChar char="•"/>
              <a:defRPr sz="1800"/>
            </a:pPr>
            <a:r>
              <a:rPr sz="2208"/>
              <a:t>Grades: GPA</a:t>
            </a:r>
            <a:endParaRPr sz="2208"/>
          </a:p>
          <a:p>
            <a:pPr lvl="3" marL="1183005" indent="-236600" defTabSz="630936">
              <a:spcBef>
                <a:spcPts val="500"/>
              </a:spcBef>
              <a:buChar char="•"/>
              <a:defRPr sz="1800"/>
            </a:pPr>
            <a:r>
              <a:rPr sz="2208"/>
              <a:t>Math grade</a:t>
            </a:r>
          </a:p>
        </p:txBody>
      </p:sp>
      <p:pic>
        <p:nvPicPr>
          <p:cNvPr id="123" name="image1.pdf" descr="MCj0370886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76800" y="4953000"/>
            <a:ext cx="1808164" cy="1509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1" dur="5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5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1" grpId="1"/>
      <p:bldP build="p" bldLvl="1" animBg="1" rev="0" advAuto="0" spid="122" grpId="3"/>
      <p:bldP build="whole" bldLvl="1" animBg="1" rev="0" advAuto="0" spid="12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749300" y="76200"/>
            <a:ext cx="73279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 . . . Folders. . .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76034" indent="-276034" defTabSz="841247">
              <a:spcBef>
                <a:spcPts val="600"/>
              </a:spcBef>
              <a:defRPr sz="1800"/>
            </a:pPr>
            <a:r>
              <a:rPr sz="2576"/>
              <a:t>Graphs:	</a:t>
            </a:r>
            <a:endParaRPr sz="2576"/>
          </a:p>
          <a:p>
            <a:pPr lvl="1" marL="645958" indent="-225334" defTabSz="841247">
              <a:spcBef>
                <a:spcPts val="500"/>
              </a:spcBef>
              <a:defRPr sz="1800"/>
            </a:pPr>
            <a:r>
              <a:rPr sz="2208"/>
              <a:t>attendance graph fill it in every day.</a:t>
            </a:r>
            <a:endParaRPr sz="2576"/>
          </a:p>
          <a:p>
            <a:pPr lvl="1" marL="645958" indent="-225334" defTabSz="841247">
              <a:spcBef>
                <a:spcPts val="500"/>
              </a:spcBef>
              <a:defRPr sz="1800"/>
            </a:pPr>
            <a:r>
              <a:rPr sz="2208"/>
              <a:t>Math operations graphs</a:t>
            </a:r>
            <a:endParaRPr sz="2208"/>
          </a:p>
          <a:p>
            <a:pPr lvl="1" marL="645958" indent="-225334" defTabSz="841247">
              <a:spcBef>
                <a:spcPts val="500"/>
              </a:spcBef>
              <a:defRPr sz="1800"/>
            </a:pPr>
            <a:r>
              <a:rPr sz="2208"/>
              <a:t>homework names and test scores.</a:t>
            </a:r>
            <a:endParaRPr sz="2576"/>
          </a:p>
          <a:p>
            <a:pPr lvl="0" marL="276034" indent="-276034" defTabSz="841247">
              <a:spcBef>
                <a:spcPts val="600"/>
              </a:spcBef>
              <a:defRPr sz="1800"/>
            </a:pPr>
            <a:r>
              <a:rPr sz="2576"/>
              <a:t>Keep class work in folders. </a:t>
            </a:r>
            <a:endParaRPr sz="2576"/>
          </a:p>
          <a:p>
            <a:pPr lvl="1" marL="645958" indent="-225334" defTabSz="841247">
              <a:spcBef>
                <a:spcPts val="500"/>
              </a:spcBef>
              <a:defRPr sz="1800"/>
            </a:pPr>
            <a:r>
              <a:rPr sz="2208"/>
              <a:t>When I hand back work, you may keep it in your file.</a:t>
            </a:r>
            <a:endParaRPr sz="2208"/>
          </a:p>
          <a:p>
            <a:pPr lvl="1" marL="645958" indent="-225334" defTabSz="841247">
              <a:spcBef>
                <a:spcPts val="500"/>
              </a:spcBef>
              <a:defRPr sz="1800"/>
            </a:pPr>
            <a:r>
              <a:rPr sz="2208"/>
              <a:t>or you may keep it in your binder.</a:t>
            </a:r>
          </a:p>
        </p:txBody>
      </p:sp>
      <p:pic>
        <p:nvPicPr>
          <p:cNvPr id="127" name="image1.pdf" descr="MCj0370886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2200" y="5029200"/>
            <a:ext cx="1808164" cy="1509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8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nodeType="after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  <p:bldP build="whole" bldLvl="1" animBg="1" rev="0" advAuto="0" spid="127" grpId="2"/>
      <p:bldP build="p" bldLvl="1" animBg="1" rev="0" advAuto="0" spid="126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86968">
              <a:defRPr sz="4268"/>
            </a:lvl1pPr>
          </a:lstStyle>
          <a:p>
            <a:pPr lvl="0">
              <a:defRPr sz="1800"/>
            </a:pPr>
            <a:r>
              <a:rPr sz="4268"/>
              <a:t>So, what should I bring to class each day?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School Planner</a:t>
            </a:r>
            <a:endParaRPr sz="3200"/>
          </a:p>
          <a:p>
            <a:pPr lvl="0">
              <a:defRPr sz="1800"/>
            </a:pPr>
            <a:r>
              <a:rPr sz="3200"/>
              <a:t>Three-ring binder</a:t>
            </a:r>
            <a:endParaRPr sz="3200"/>
          </a:p>
          <a:p>
            <a:pPr lvl="2" marL="1257300" indent="-342900">
              <a:defRPr sz="1800"/>
            </a:pPr>
            <a:r>
              <a:rPr sz="3200"/>
              <a:t>Lined paper</a:t>
            </a:r>
            <a:endParaRPr sz="3200"/>
          </a:p>
          <a:p>
            <a:pPr lvl="0">
              <a:defRPr sz="1800"/>
            </a:pPr>
            <a:r>
              <a:rPr sz="3200"/>
              <a:t>Pencil (that means no pens!)</a:t>
            </a:r>
            <a:endParaRPr sz="3200"/>
          </a:p>
          <a:p>
            <a:pPr lvl="0">
              <a:defRPr sz="1800"/>
            </a:pPr>
            <a:r>
              <a:rPr sz="3200"/>
              <a:t>Homework</a:t>
            </a:r>
          </a:p>
        </p:txBody>
      </p:sp>
      <p:pic>
        <p:nvPicPr>
          <p:cNvPr id="131" name="image2.pdf" descr="MCj0406184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2600" y="1752600"/>
            <a:ext cx="650875" cy="692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image3.pdf" descr="MCj04079460000[1]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68900" y="2451100"/>
            <a:ext cx="762000" cy="649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4.gif" descr="MMj03957650000[1]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32600" y="3889375"/>
            <a:ext cx="1809750" cy="762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5" name="Group 155"/>
          <p:cNvGrpSpPr/>
          <p:nvPr/>
        </p:nvGrpSpPr>
        <p:grpSpPr>
          <a:xfrm>
            <a:off x="4635499" y="3098799"/>
            <a:ext cx="762002" cy="838202"/>
            <a:chOff x="0" y="0"/>
            <a:chExt cx="762000" cy="838200"/>
          </a:xfrm>
        </p:grpSpPr>
        <p:sp>
          <p:nvSpPr>
            <p:cNvPr id="134" name="Shape 134"/>
            <p:cNvSpPr/>
            <p:nvPr/>
          </p:nvSpPr>
          <p:spPr>
            <a:xfrm>
              <a:off x="261968" y="116749"/>
              <a:ext cx="392456" cy="19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" y="270"/>
                  </a:moveTo>
                  <a:lnTo>
                    <a:pt x="822" y="810"/>
                  </a:lnTo>
                  <a:lnTo>
                    <a:pt x="1508" y="1350"/>
                  </a:lnTo>
                  <a:lnTo>
                    <a:pt x="2193" y="1944"/>
                  </a:lnTo>
                  <a:lnTo>
                    <a:pt x="2878" y="2484"/>
                  </a:lnTo>
                  <a:lnTo>
                    <a:pt x="3563" y="3132"/>
                  </a:lnTo>
                  <a:lnTo>
                    <a:pt x="4249" y="3726"/>
                  </a:lnTo>
                  <a:lnTo>
                    <a:pt x="4907" y="4320"/>
                  </a:lnTo>
                  <a:lnTo>
                    <a:pt x="5619" y="4968"/>
                  </a:lnTo>
                  <a:lnTo>
                    <a:pt x="6277" y="5616"/>
                  </a:lnTo>
                  <a:lnTo>
                    <a:pt x="6962" y="6210"/>
                  </a:lnTo>
                  <a:lnTo>
                    <a:pt x="7648" y="6912"/>
                  </a:lnTo>
                  <a:lnTo>
                    <a:pt x="8333" y="7506"/>
                  </a:lnTo>
                  <a:lnTo>
                    <a:pt x="9649" y="8910"/>
                  </a:lnTo>
                  <a:lnTo>
                    <a:pt x="10361" y="9558"/>
                  </a:lnTo>
                  <a:lnTo>
                    <a:pt x="11677" y="10962"/>
                  </a:lnTo>
                  <a:lnTo>
                    <a:pt x="12335" y="11610"/>
                  </a:lnTo>
                  <a:lnTo>
                    <a:pt x="12993" y="12366"/>
                  </a:lnTo>
                  <a:lnTo>
                    <a:pt x="13651" y="13068"/>
                  </a:lnTo>
                  <a:lnTo>
                    <a:pt x="14336" y="13770"/>
                  </a:lnTo>
                  <a:lnTo>
                    <a:pt x="15652" y="15174"/>
                  </a:lnTo>
                  <a:lnTo>
                    <a:pt x="16310" y="15930"/>
                  </a:lnTo>
                  <a:lnTo>
                    <a:pt x="16968" y="16632"/>
                  </a:lnTo>
                  <a:lnTo>
                    <a:pt x="17653" y="17334"/>
                  </a:lnTo>
                  <a:lnTo>
                    <a:pt x="18311" y="18036"/>
                  </a:lnTo>
                  <a:lnTo>
                    <a:pt x="18969" y="18792"/>
                  </a:lnTo>
                  <a:lnTo>
                    <a:pt x="19626" y="19494"/>
                  </a:lnTo>
                  <a:lnTo>
                    <a:pt x="20284" y="20142"/>
                  </a:lnTo>
                  <a:lnTo>
                    <a:pt x="20915" y="20898"/>
                  </a:lnTo>
                  <a:lnTo>
                    <a:pt x="21600" y="21600"/>
                  </a:lnTo>
                  <a:lnTo>
                    <a:pt x="21600" y="21546"/>
                  </a:lnTo>
                  <a:lnTo>
                    <a:pt x="21490" y="21276"/>
                  </a:lnTo>
                  <a:lnTo>
                    <a:pt x="21353" y="20952"/>
                  </a:lnTo>
                  <a:lnTo>
                    <a:pt x="21271" y="20844"/>
                  </a:lnTo>
                  <a:lnTo>
                    <a:pt x="20641" y="20142"/>
                  </a:lnTo>
                  <a:lnTo>
                    <a:pt x="19983" y="19386"/>
                  </a:lnTo>
                  <a:lnTo>
                    <a:pt x="19352" y="18738"/>
                  </a:lnTo>
                  <a:lnTo>
                    <a:pt x="18694" y="18036"/>
                  </a:lnTo>
                  <a:lnTo>
                    <a:pt x="18009" y="17334"/>
                  </a:lnTo>
                  <a:lnTo>
                    <a:pt x="17379" y="16632"/>
                  </a:lnTo>
                  <a:lnTo>
                    <a:pt x="16063" y="15228"/>
                  </a:lnTo>
                  <a:lnTo>
                    <a:pt x="15432" y="14580"/>
                  </a:lnTo>
                  <a:lnTo>
                    <a:pt x="14775" y="13824"/>
                  </a:lnTo>
                  <a:lnTo>
                    <a:pt x="14117" y="13122"/>
                  </a:lnTo>
                  <a:lnTo>
                    <a:pt x="13431" y="12420"/>
                  </a:lnTo>
                  <a:lnTo>
                    <a:pt x="12774" y="11772"/>
                  </a:lnTo>
                  <a:lnTo>
                    <a:pt x="11458" y="10368"/>
                  </a:lnTo>
                  <a:lnTo>
                    <a:pt x="10800" y="9774"/>
                  </a:lnTo>
                  <a:lnTo>
                    <a:pt x="10115" y="9072"/>
                  </a:lnTo>
                  <a:lnTo>
                    <a:pt x="8799" y="7776"/>
                  </a:lnTo>
                  <a:lnTo>
                    <a:pt x="8141" y="7074"/>
                  </a:lnTo>
                  <a:lnTo>
                    <a:pt x="7456" y="6480"/>
                  </a:lnTo>
                  <a:lnTo>
                    <a:pt x="6771" y="5832"/>
                  </a:lnTo>
                  <a:lnTo>
                    <a:pt x="6113" y="5238"/>
                  </a:lnTo>
                  <a:lnTo>
                    <a:pt x="5455" y="4590"/>
                  </a:lnTo>
                  <a:lnTo>
                    <a:pt x="4770" y="3996"/>
                  </a:lnTo>
                  <a:lnTo>
                    <a:pt x="4112" y="3348"/>
                  </a:lnTo>
                  <a:lnTo>
                    <a:pt x="3399" y="2808"/>
                  </a:lnTo>
                  <a:lnTo>
                    <a:pt x="2741" y="2268"/>
                  </a:lnTo>
                  <a:lnTo>
                    <a:pt x="2056" y="1620"/>
                  </a:lnTo>
                  <a:lnTo>
                    <a:pt x="1343" y="1080"/>
                  </a:lnTo>
                  <a:lnTo>
                    <a:pt x="685" y="540"/>
                  </a:lnTo>
                  <a:lnTo>
                    <a:pt x="0" y="0"/>
                  </a:lnTo>
                  <a:lnTo>
                    <a:pt x="55" y="108"/>
                  </a:lnTo>
                  <a:lnTo>
                    <a:pt x="82" y="270"/>
                  </a:lnTo>
                  <a:lnTo>
                    <a:pt x="110" y="270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5" name="Shape 135"/>
            <p:cNvSpPr/>
            <p:nvPr/>
          </p:nvSpPr>
          <p:spPr>
            <a:xfrm>
              <a:off x="230094" y="169635"/>
              <a:ext cx="373530" cy="18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" y="57"/>
                  </a:moveTo>
                  <a:lnTo>
                    <a:pt x="750" y="516"/>
                  </a:lnTo>
                  <a:lnTo>
                    <a:pt x="2134" y="1432"/>
                  </a:lnTo>
                  <a:lnTo>
                    <a:pt x="2884" y="2063"/>
                  </a:lnTo>
                  <a:lnTo>
                    <a:pt x="3576" y="2636"/>
                  </a:lnTo>
                  <a:lnTo>
                    <a:pt x="4239" y="3208"/>
                  </a:lnTo>
                  <a:lnTo>
                    <a:pt x="5623" y="4469"/>
                  </a:lnTo>
                  <a:lnTo>
                    <a:pt x="6287" y="5156"/>
                  </a:lnTo>
                  <a:lnTo>
                    <a:pt x="6979" y="5901"/>
                  </a:lnTo>
                  <a:lnTo>
                    <a:pt x="7671" y="6532"/>
                  </a:lnTo>
                  <a:lnTo>
                    <a:pt x="8334" y="7276"/>
                  </a:lnTo>
                  <a:lnTo>
                    <a:pt x="9026" y="7907"/>
                  </a:lnTo>
                  <a:lnTo>
                    <a:pt x="10353" y="9396"/>
                  </a:lnTo>
                  <a:lnTo>
                    <a:pt x="11016" y="10027"/>
                  </a:lnTo>
                  <a:lnTo>
                    <a:pt x="11680" y="10714"/>
                  </a:lnTo>
                  <a:lnTo>
                    <a:pt x="12372" y="11344"/>
                  </a:lnTo>
                  <a:lnTo>
                    <a:pt x="14362" y="13407"/>
                  </a:lnTo>
                  <a:lnTo>
                    <a:pt x="15054" y="14037"/>
                  </a:lnTo>
                  <a:lnTo>
                    <a:pt x="16380" y="15527"/>
                  </a:lnTo>
                  <a:lnTo>
                    <a:pt x="17044" y="16157"/>
                  </a:lnTo>
                  <a:lnTo>
                    <a:pt x="17707" y="16902"/>
                  </a:lnTo>
                  <a:lnTo>
                    <a:pt x="18370" y="17704"/>
                  </a:lnTo>
                  <a:lnTo>
                    <a:pt x="19005" y="18392"/>
                  </a:lnTo>
                  <a:lnTo>
                    <a:pt x="19668" y="19194"/>
                  </a:lnTo>
                  <a:lnTo>
                    <a:pt x="20302" y="19938"/>
                  </a:lnTo>
                  <a:lnTo>
                    <a:pt x="20966" y="20798"/>
                  </a:lnTo>
                  <a:lnTo>
                    <a:pt x="21600" y="21600"/>
                  </a:lnTo>
                  <a:lnTo>
                    <a:pt x="21542" y="21428"/>
                  </a:lnTo>
                  <a:lnTo>
                    <a:pt x="21513" y="21314"/>
                  </a:lnTo>
                  <a:lnTo>
                    <a:pt x="21427" y="21199"/>
                  </a:lnTo>
                  <a:lnTo>
                    <a:pt x="21369" y="21027"/>
                  </a:lnTo>
                  <a:lnTo>
                    <a:pt x="20735" y="20168"/>
                  </a:lnTo>
                  <a:lnTo>
                    <a:pt x="20158" y="19308"/>
                  </a:lnTo>
                  <a:lnTo>
                    <a:pt x="19466" y="18563"/>
                  </a:lnTo>
                  <a:lnTo>
                    <a:pt x="18860" y="17761"/>
                  </a:lnTo>
                  <a:lnTo>
                    <a:pt x="18197" y="17016"/>
                  </a:lnTo>
                  <a:lnTo>
                    <a:pt x="17534" y="16214"/>
                  </a:lnTo>
                  <a:lnTo>
                    <a:pt x="16870" y="15527"/>
                  </a:lnTo>
                  <a:lnTo>
                    <a:pt x="16178" y="14839"/>
                  </a:lnTo>
                  <a:lnTo>
                    <a:pt x="15515" y="14094"/>
                  </a:lnTo>
                  <a:lnTo>
                    <a:pt x="14823" y="13464"/>
                  </a:lnTo>
                  <a:lnTo>
                    <a:pt x="14160" y="12719"/>
                  </a:lnTo>
                  <a:lnTo>
                    <a:pt x="13468" y="12089"/>
                  </a:lnTo>
                  <a:lnTo>
                    <a:pt x="12804" y="11402"/>
                  </a:lnTo>
                  <a:lnTo>
                    <a:pt x="12112" y="10771"/>
                  </a:lnTo>
                  <a:lnTo>
                    <a:pt x="11449" y="10084"/>
                  </a:lnTo>
                  <a:lnTo>
                    <a:pt x="10786" y="9454"/>
                  </a:lnTo>
                  <a:lnTo>
                    <a:pt x="10122" y="8766"/>
                  </a:lnTo>
                  <a:lnTo>
                    <a:pt x="9488" y="8136"/>
                  </a:lnTo>
                  <a:lnTo>
                    <a:pt x="8825" y="7448"/>
                  </a:lnTo>
                  <a:lnTo>
                    <a:pt x="8161" y="6818"/>
                  </a:lnTo>
                  <a:lnTo>
                    <a:pt x="7498" y="6073"/>
                  </a:lnTo>
                  <a:lnTo>
                    <a:pt x="6864" y="5386"/>
                  </a:lnTo>
                  <a:lnTo>
                    <a:pt x="6171" y="4755"/>
                  </a:lnTo>
                  <a:lnTo>
                    <a:pt x="5508" y="4068"/>
                  </a:lnTo>
                  <a:lnTo>
                    <a:pt x="4845" y="3495"/>
                  </a:lnTo>
                  <a:lnTo>
                    <a:pt x="4182" y="2865"/>
                  </a:lnTo>
                  <a:lnTo>
                    <a:pt x="3461" y="2292"/>
                  </a:lnTo>
                  <a:lnTo>
                    <a:pt x="2768" y="1719"/>
                  </a:lnTo>
                  <a:lnTo>
                    <a:pt x="692" y="344"/>
                  </a:lnTo>
                  <a:lnTo>
                    <a:pt x="0" y="0"/>
                  </a:lnTo>
                  <a:lnTo>
                    <a:pt x="0" y="57"/>
                  </a:lnTo>
                  <a:lnTo>
                    <a:pt x="29" y="57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6" name="Shape 136"/>
            <p:cNvSpPr/>
            <p:nvPr/>
          </p:nvSpPr>
          <p:spPr>
            <a:xfrm>
              <a:off x="210172" y="204560"/>
              <a:ext cx="372534" cy="22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" y="98"/>
                  </a:moveTo>
                  <a:lnTo>
                    <a:pt x="1469" y="1073"/>
                  </a:lnTo>
                  <a:lnTo>
                    <a:pt x="2851" y="2194"/>
                  </a:lnTo>
                  <a:lnTo>
                    <a:pt x="4320" y="3364"/>
                  </a:lnTo>
                  <a:lnTo>
                    <a:pt x="5760" y="4632"/>
                  </a:lnTo>
                  <a:lnTo>
                    <a:pt x="7258" y="5900"/>
                  </a:lnTo>
                  <a:lnTo>
                    <a:pt x="8784" y="7314"/>
                  </a:lnTo>
                  <a:lnTo>
                    <a:pt x="10282" y="8728"/>
                  </a:lnTo>
                  <a:lnTo>
                    <a:pt x="11750" y="10191"/>
                  </a:lnTo>
                  <a:lnTo>
                    <a:pt x="13190" y="11605"/>
                  </a:lnTo>
                  <a:lnTo>
                    <a:pt x="14602" y="13067"/>
                  </a:lnTo>
                  <a:lnTo>
                    <a:pt x="15955" y="14481"/>
                  </a:lnTo>
                  <a:lnTo>
                    <a:pt x="17251" y="15944"/>
                  </a:lnTo>
                  <a:lnTo>
                    <a:pt x="18432" y="17358"/>
                  </a:lnTo>
                  <a:lnTo>
                    <a:pt x="19555" y="18723"/>
                  </a:lnTo>
                  <a:lnTo>
                    <a:pt x="20592" y="19991"/>
                  </a:lnTo>
                  <a:lnTo>
                    <a:pt x="21514" y="21210"/>
                  </a:lnTo>
                  <a:lnTo>
                    <a:pt x="21571" y="21356"/>
                  </a:lnTo>
                  <a:lnTo>
                    <a:pt x="21600" y="21502"/>
                  </a:lnTo>
                  <a:lnTo>
                    <a:pt x="21514" y="21600"/>
                  </a:lnTo>
                  <a:lnTo>
                    <a:pt x="21427" y="21551"/>
                  </a:lnTo>
                  <a:lnTo>
                    <a:pt x="20794" y="20771"/>
                  </a:lnTo>
                  <a:lnTo>
                    <a:pt x="19526" y="19308"/>
                  </a:lnTo>
                  <a:lnTo>
                    <a:pt x="18864" y="18528"/>
                  </a:lnTo>
                  <a:lnTo>
                    <a:pt x="18230" y="17797"/>
                  </a:lnTo>
                  <a:lnTo>
                    <a:pt x="17626" y="17114"/>
                  </a:lnTo>
                  <a:lnTo>
                    <a:pt x="16992" y="16383"/>
                  </a:lnTo>
                  <a:lnTo>
                    <a:pt x="16330" y="15651"/>
                  </a:lnTo>
                  <a:lnTo>
                    <a:pt x="15696" y="15018"/>
                  </a:lnTo>
                  <a:lnTo>
                    <a:pt x="15034" y="14286"/>
                  </a:lnTo>
                  <a:lnTo>
                    <a:pt x="14371" y="13604"/>
                  </a:lnTo>
                  <a:lnTo>
                    <a:pt x="13738" y="12921"/>
                  </a:lnTo>
                  <a:lnTo>
                    <a:pt x="12413" y="11556"/>
                  </a:lnTo>
                  <a:lnTo>
                    <a:pt x="11722" y="10922"/>
                  </a:lnTo>
                  <a:lnTo>
                    <a:pt x="11059" y="10239"/>
                  </a:lnTo>
                  <a:lnTo>
                    <a:pt x="9677" y="8874"/>
                  </a:lnTo>
                  <a:lnTo>
                    <a:pt x="9014" y="8191"/>
                  </a:lnTo>
                  <a:lnTo>
                    <a:pt x="8323" y="7509"/>
                  </a:lnTo>
                  <a:lnTo>
                    <a:pt x="7661" y="6924"/>
                  </a:lnTo>
                  <a:lnTo>
                    <a:pt x="6278" y="5558"/>
                  </a:lnTo>
                  <a:lnTo>
                    <a:pt x="5616" y="4876"/>
                  </a:lnTo>
                  <a:lnTo>
                    <a:pt x="4896" y="4291"/>
                  </a:lnTo>
                  <a:lnTo>
                    <a:pt x="4205" y="3608"/>
                  </a:lnTo>
                  <a:lnTo>
                    <a:pt x="2822" y="2340"/>
                  </a:lnTo>
                  <a:lnTo>
                    <a:pt x="2131" y="1755"/>
                  </a:lnTo>
                  <a:lnTo>
                    <a:pt x="1440" y="1121"/>
                  </a:lnTo>
                  <a:lnTo>
                    <a:pt x="691" y="58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58" y="49"/>
                  </a:lnTo>
                  <a:lnTo>
                    <a:pt x="115" y="98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3317" y="248466"/>
              <a:ext cx="378511" cy="22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" y="49"/>
                  </a:moveTo>
                  <a:lnTo>
                    <a:pt x="767" y="635"/>
                  </a:lnTo>
                  <a:lnTo>
                    <a:pt x="1449" y="1173"/>
                  </a:lnTo>
                  <a:lnTo>
                    <a:pt x="2132" y="1808"/>
                  </a:lnTo>
                  <a:lnTo>
                    <a:pt x="2814" y="2395"/>
                  </a:lnTo>
                  <a:lnTo>
                    <a:pt x="3524" y="3079"/>
                  </a:lnTo>
                  <a:lnTo>
                    <a:pt x="4178" y="3763"/>
                  </a:lnTo>
                  <a:lnTo>
                    <a:pt x="4860" y="4447"/>
                  </a:lnTo>
                  <a:lnTo>
                    <a:pt x="5514" y="5131"/>
                  </a:lnTo>
                  <a:lnTo>
                    <a:pt x="6196" y="5815"/>
                  </a:lnTo>
                  <a:lnTo>
                    <a:pt x="6849" y="6548"/>
                  </a:lnTo>
                  <a:lnTo>
                    <a:pt x="7503" y="7233"/>
                  </a:lnTo>
                  <a:lnTo>
                    <a:pt x="9464" y="9432"/>
                  </a:lnTo>
                  <a:lnTo>
                    <a:pt x="10118" y="10262"/>
                  </a:lnTo>
                  <a:lnTo>
                    <a:pt x="10772" y="10947"/>
                  </a:lnTo>
                  <a:lnTo>
                    <a:pt x="14040" y="14612"/>
                  </a:lnTo>
                  <a:lnTo>
                    <a:pt x="14751" y="15345"/>
                  </a:lnTo>
                  <a:lnTo>
                    <a:pt x="16058" y="16713"/>
                  </a:lnTo>
                  <a:lnTo>
                    <a:pt x="17422" y="18081"/>
                  </a:lnTo>
                  <a:lnTo>
                    <a:pt x="18786" y="19352"/>
                  </a:lnTo>
                  <a:lnTo>
                    <a:pt x="19497" y="19938"/>
                  </a:lnTo>
                  <a:lnTo>
                    <a:pt x="20179" y="20525"/>
                  </a:lnTo>
                  <a:lnTo>
                    <a:pt x="20889" y="21111"/>
                  </a:lnTo>
                  <a:lnTo>
                    <a:pt x="21600" y="21600"/>
                  </a:lnTo>
                  <a:lnTo>
                    <a:pt x="21543" y="21551"/>
                  </a:lnTo>
                  <a:lnTo>
                    <a:pt x="21486" y="21356"/>
                  </a:lnTo>
                  <a:lnTo>
                    <a:pt x="21401" y="21258"/>
                  </a:lnTo>
                  <a:lnTo>
                    <a:pt x="21344" y="21160"/>
                  </a:lnTo>
                  <a:lnTo>
                    <a:pt x="20662" y="20574"/>
                  </a:lnTo>
                  <a:lnTo>
                    <a:pt x="19952" y="20036"/>
                  </a:lnTo>
                  <a:lnTo>
                    <a:pt x="19241" y="19450"/>
                  </a:lnTo>
                  <a:lnTo>
                    <a:pt x="18559" y="18863"/>
                  </a:lnTo>
                  <a:lnTo>
                    <a:pt x="17905" y="18179"/>
                  </a:lnTo>
                  <a:lnTo>
                    <a:pt x="17223" y="17544"/>
                  </a:lnTo>
                  <a:lnTo>
                    <a:pt x="16569" y="16860"/>
                  </a:lnTo>
                  <a:lnTo>
                    <a:pt x="15887" y="16224"/>
                  </a:lnTo>
                  <a:lnTo>
                    <a:pt x="14580" y="14856"/>
                  </a:lnTo>
                  <a:lnTo>
                    <a:pt x="13926" y="14123"/>
                  </a:lnTo>
                  <a:lnTo>
                    <a:pt x="13273" y="13439"/>
                  </a:lnTo>
                  <a:lnTo>
                    <a:pt x="11312" y="11240"/>
                  </a:lnTo>
                  <a:lnTo>
                    <a:pt x="10686" y="10507"/>
                  </a:lnTo>
                  <a:lnTo>
                    <a:pt x="10033" y="9774"/>
                  </a:lnTo>
                  <a:lnTo>
                    <a:pt x="8725" y="8405"/>
                  </a:lnTo>
                  <a:lnTo>
                    <a:pt x="7418" y="6939"/>
                  </a:lnTo>
                  <a:lnTo>
                    <a:pt x="5457" y="4887"/>
                  </a:lnTo>
                  <a:lnTo>
                    <a:pt x="4093" y="3519"/>
                  </a:lnTo>
                  <a:lnTo>
                    <a:pt x="3439" y="2932"/>
                  </a:lnTo>
                  <a:lnTo>
                    <a:pt x="2757" y="2297"/>
                  </a:lnTo>
                  <a:lnTo>
                    <a:pt x="2103" y="1662"/>
                  </a:lnTo>
                  <a:lnTo>
                    <a:pt x="1421" y="1124"/>
                  </a:lnTo>
                  <a:lnTo>
                    <a:pt x="711" y="538"/>
                  </a:lnTo>
                  <a:lnTo>
                    <a:pt x="0" y="0"/>
                  </a:lnTo>
                  <a:lnTo>
                    <a:pt x="57" y="49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8" name="Shape 138"/>
            <p:cNvSpPr/>
            <p:nvPr/>
          </p:nvSpPr>
          <p:spPr>
            <a:xfrm>
              <a:off x="143435" y="290376"/>
              <a:ext cx="358589" cy="23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"/>
                  </a:moveTo>
                  <a:lnTo>
                    <a:pt x="420" y="815"/>
                  </a:lnTo>
                  <a:lnTo>
                    <a:pt x="870" y="1630"/>
                  </a:lnTo>
                  <a:lnTo>
                    <a:pt x="1410" y="2400"/>
                  </a:lnTo>
                  <a:lnTo>
                    <a:pt x="1920" y="3125"/>
                  </a:lnTo>
                  <a:lnTo>
                    <a:pt x="2490" y="3804"/>
                  </a:lnTo>
                  <a:lnTo>
                    <a:pt x="3690" y="5162"/>
                  </a:lnTo>
                  <a:lnTo>
                    <a:pt x="4320" y="5796"/>
                  </a:lnTo>
                  <a:lnTo>
                    <a:pt x="4950" y="6385"/>
                  </a:lnTo>
                  <a:lnTo>
                    <a:pt x="5610" y="6974"/>
                  </a:lnTo>
                  <a:lnTo>
                    <a:pt x="6240" y="7608"/>
                  </a:lnTo>
                  <a:lnTo>
                    <a:pt x="6900" y="8196"/>
                  </a:lnTo>
                  <a:lnTo>
                    <a:pt x="7500" y="8740"/>
                  </a:lnTo>
                  <a:lnTo>
                    <a:pt x="8130" y="9283"/>
                  </a:lnTo>
                  <a:lnTo>
                    <a:pt x="8730" y="9826"/>
                  </a:lnTo>
                  <a:lnTo>
                    <a:pt x="9270" y="10370"/>
                  </a:lnTo>
                  <a:lnTo>
                    <a:pt x="10020" y="11094"/>
                  </a:lnTo>
                  <a:lnTo>
                    <a:pt x="10800" y="11819"/>
                  </a:lnTo>
                  <a:lnTo>
                    <a:pt x="12300" y="13268"/>
                  </a:lnTo>
                  <a:lnTo>
                    <a:pt x="13080" y="14038"/>
                  </a:lnTo>
                  <a:lnTo>
                    <a:pt x="13830" y="14762"/>
                  </a:lnTo>
                  <a:lnTo>
                    <a:pt x="14580" y="15442"/>
                  </a:lnTo>
                  <a:lnTo>
                    <a:pt x="15390" y="16166"/>
                  </a:lnTo>
                  <a:lnTo>
                    <a:pt x="16140" y="16845"/>
                  </a:lnTo>
                  <a:lnTo>
                    <a:pt x="16920" y="17570"/>
                  </a:lnTo>
                  <a:lnTo>
                    <a:pt x="17700" y="18249"/>
                  </a:lnTo>
                  <a:lnTo>
                    <a:pt x="18450" y="18928"/>
                  </a:lnTo>
                  <a:lnTo>
                    <a:pt x="19260" y="19608"/>
                  </a:lnTo>
                  <a:lnTo>
                    <a:pt x="20010" y="20287"/>
                  </a:lnTo>
                  <a:lnTo>
                    <a:pt x="20820" y="20966"/>
                  </a:lnTo>
                  <a:lnTo>
                    <a:pt x="21600" y="21600"/>
                  </a:lnTo>
                  <a:lnTo>
                    <a:pt x="21570" y="21464"/>
                  </a:lnTo>
                  <a:lnTo>
                    <a:pt x="21510" y="21283"/>
                  </a:lnTo>
                  <a:lnTo>
                    <a:pt x="21480" y="21102"/>
                  </a:lnTo>
                  <a:lnTo>
                    <a:pt x="21390" y="20966"/>
                  </a:lnTo>
                  <a:lnTo>
                    <a:pt x="20670" y="20332"/>
                  </a:lnTo>
                  <a:lnTo>
                    <a:pt x="19980" y="19698"/>
                  </a:lnTo>
                  <a:lnTo>
                    <a:pt x="19260" y="19064"/>
                  </a:lnTo>
                  <a:lnTo>
                    <a:pt x="18570" y="18521"/>
                  </a:lnTo>
                  <a:lnTo>
                    <a:pt x="17850" y="17887"/>
                  </a:lnTo>
                  <a:lnTo>
                    <a:pt x="17160" y="17253"/>
                  </a:lnTo>
                  <a:lnTo>
                    <a:pt x="16410" y="16574"/>
                  </a:lnTo>
                  <a:lnTo>
                    <a:pt x="15030" y="15306"/>
                  </a:lnTo>
                  <a:lnTo>
                    <a:pt x="14310" y="14717"/>
                  </a:lnTo>
                  <a:lnTo>
                    <a:pt x="13620" y="14083"/>
                  </a:lnTo>
                  <a:lnTo>
                    <a:pt x="12930" y="13404"/>
                  </a:lnTo>
                  <a:lnTo>
                    <a:pt x="12210" y="12770"/>
                  </a:lnTo>
                  <a:lnTo>
                    <a:pt x="11520" y="12091"/>
                  </a:lnTo>
                  <a:lnTo>
                    <a:pt x="10830" y="11457"/>
                  </a:lnTo>
                  <a:lnTo>
                    <a:pt x="10140" y="10777"/>
                  </a:lnTo>
                  <a:lnTo>
                    <a:pt x="9750" y="10415"/>
                  </a:lnTo>
                  <a:lnTo>
                    <a:pt x="9330" y="10053"/>
                  </a:lnTo>
                  <a:lnTo>
                    <a:pt x="8970" y="9691"/>
                  </a:lnTo>
                  <a:lnTo>
                    <a:pt x="8550" y="9283"/>
                  </a:lnTo>
                  <a:lnTo>
                    <a:pt x="8160" y="8921"/>
                  </a:lnTo>
                  <a:lnTo>
                    <a:pt x="7740" y="8558"/>
                  </a:lnTo>
                  <a:lnTo>
                    <a:pt x="7380" y="8196"/>
                  </a:lnTo>
                  <a:lnTo>
                    <a:pt x="6990" y="7834"/>
                  </a:lnTo>
                  <a:lnTo>
                    <a:pt x="6570" y="7381"/>
                  </a:lnTo>
                  <a:lnTo>
                    <a:pt x="6210" y="7019"/>
                  </a:lnTo>
                  <a:lnTo>
                    <a:pt x="5820" y="6657"/>
                  </a:lnTo>
                  <a:lnTo>
                    <a:pt x="5430" y="6249"/>
                  </a:lnTo>
                  <a:lnTo>
                    <a:pt x="5010" y="5887"/>
                  </a:lnTo>
                  <a:lnTo>
                    <a:pt x="4650" y="5479"/>
                  </a:lnTo>
                  <a:lnTo>
                    <a:pt x="4260" y="5117"/>
                  </a:lnTo>
                  <a:lnTo>
                    <a:pt x="3870" y="4664"/>
                  </a:lnTo>
                  <a:lnTo>
                    <a:pt x="3390" y="4166"/>
                  </a:lnTo>
                  <a:lnTo>
                    <a:pt x="2430" y="3079"/>
                  </a:lnTo>
                  <a:lnTo>
                    <a:pt x="1950" y="2491"/>
                  </a:lnTo>
                  <a:lnTo>
                    <a:pt x="1500" y="1902"/>
                  </a:lnTo>
                  <a:lnTo>
                    <a:pt x="1020" y="1313"/>
                  </a:lnTo>
                  <a:lnTo>
                    <a:pt x="510" y="679"/>
                  </a:lnTo>
                  <a:lnTo>
                    <a:pt x="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39" name="Shape 139"/>
            <p:cNvSpPr/>
            <p:nvPr/>
          </p:nvSpPr>
          <p:spPr>
            <a:xfrm>
              <a:off x="85662" y="343262"/>
              <a:ext cx="403413" cy="2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" y="43"/>
                  </a:moveTo>
                  <a:lnTo>
                    <a:pt x="693" y="773"/>
                  </a:lnTo>
                  <a:lnTo>
                    <a:pt x="1333" y="1460"/>
                  </a:lnTo>
                  <a:lnTo>
                    <a:pt x="1973" y="2233"/>
                  </a:lnTo>
                  <a:lnTo>
                    <a:pt x="3253" y="3693"/>
                  </a:lnTo>
                  <a:lnTo>
                    <a:pt x="3920" y="4380"/>
                  </a:lnTo>
                  <a:lnTo>
                    <a:pt x="4560" y="5153"/>
                  </a:lnTo>
                  <a:lnTo>
                    <a:pt x="5200" y="5840"/>
                  </a:lnTo>
                  <a:lnTo>
                    <a:pt x="5867" y="6570"/>
                  </a:lnTo>
                  <a:lnTo>
                    <a:pt x="6507" y="7257"/>
                  </a:lnTo>
                  <a:lnTo>
                    <a:pt x="7200" y="7987"/>
                  </a:lnTo>
                  <a:lnTo>
                    <a:pt x="7867" y="8717"/>
                  </a:lnTo>
                  <a:lnTo>
                    <a:pt x="8507" y="9404"/>
                  </a:lnTo>
                  <a:lnTo>
                    <a:pt x="9200" y="10091"/>
                  </a:lnTo>
                  <a:lnTo>
                    <a:pt x="9867" y="10821"/>
                  </a:lnTo>
                  <a:lnTo>
                    <a:pt x="10533" y="11466"/>
                  </a:lnTo>
                  <a:lnTo>
                    <a:pt x="11227" y="12153"/>
                  </a:lnTo>
                  <a:lnTo>
                    <a:pt x="12560" y="13527"/>
                  </a:lnTo>
                  <a:lnTo>
                    <a:pt x="13253" y="14171"/>
                  </a:lnTo>
                  <a:lnTo>
                    <a:pt x="13947" y="14901"/>
                  </a:lnTo>
                  <a:lnTo>
                    <a:pt x="14613" y="15502"/>
                  </a:lnTo>
                  <a:lnTo>
                    <a:pt x="15333" y="16146"/>
                  </a:lnTo>
                  <a:lnTo>
                    <a:pt x="16000" y="16790"/>
                  </a:lnTo>
                  <a:lnTo>
                    <a:pt x="16720" y="17435"/>
                  </a:lnTo>
                  <a:lnTo>
                    <a:pt x="17387" y="18036"/>
                  </a:lnTo>
                  <a:lnTo>
                    <a:pt x="18107" y="18680"/>
                  </a:lnTo>
                  <a:lnTo>
                    <a:pt x="18800" y="19281"/>
                  </a:lnTo>
                  <a:lnTo>
                    <a:pt x="19467" y="19882"/>
                  </a:lnTo>
                  <a:lnTo>
                    <a:pt x="20187" y="20483"/>
                  </a:lnTo>
                  <a:lnTo>
                    <a:pt x="20880" y="21042"/>
                  </a:lnTo>
                  <a:lnTo>
                    <a:pt x="21600" y="21600"/>
                  </a:lnTo>
                  <a:lnTo>
                    <a:pt x="21573" y="21514"/>
                  </a:lnTo>
                  <a:lnTo>
                    <a:pt x="21493" y="21428"/>
                  </a:lnTo>
                  <a:lnTo>
                    <a:pt x="21467" y="21299"/>
                  </a:lnTo>
                  <a:lnTo>
                    <a:pt x="21413" y="21214"/>
                  </a:lnTo>
                  <a:lnTo>
                    <a:pt x="20693" y="20612"/>
                  </a:lnTo>
                  <a:lnTo>
                    <a:pt x="20027" y="20011"/>
                  </a:lnTo>
                  <a:lnTo>
                    <a:pt x="19333" y="19410"/>
                  </a:lnTo>
                  <a:lnTo>
                    <a:pt x="18640" y="18852"/>
                  </a:lnTo>
                  <a:lnTo>
                    <a:pt x="17973" y="18208"/>
                  </a:lnTo>
                  <a:lnTo>
                    <a:pt x="17253" y="17606"/>
                  </a:lnTo>
                  <a:lnTo>
                    <a:pt x="15920" y="16318"/>
                  </a:lnTo>
                  <a:lnTo>
                    <a:pt x="15227" y="15674"/>
                  </a:lnTo>
                  <a:lnTo>
                    <a:pt x="13893" y="14386"/>
                  </a:lnTo>
                  <a:lnTo>
                    <a:pt x="13200" y="13742"/>
                  </a:lnTo>
                  <a:lnTo>
                    <a:pt x="12533" y="13097"/>
                  </a:lnTo>
                  <a:lnTo>
                    <a:pt x="11867" y="12410"/>
                  </a:lnTo>
                  <a:lnTo>
                    <a:pt x="11173" y="11766"/>
                  </a:lnTo>
                  <a:lnTo>
                    <a:pt x="10533" y="11079"/>
                  </a:lnTo>
                  <a:lnTo>
                    <a:pt x="9200" y="9705"/>
                  </a:lnTo>
                  <a:lnTo>
                    <a:pt x="8507" y="9061"/>
                  </a:lnTo>
                  <a:lnTo>
                    <a:pt x="7867" y="8374"/>
                  </a:lnTo>
                  <a:lnTo>
                    <a:pt x="7200" y="7644"/>
                  </a:lnTo>
                  <a:lnTo>
                    <a:pt x="6560" y="6957"/>
                  </a:lnTo>
                  <a:lnTo>
                    <a:pt x="5867" y="6270"/>
                  </a:lnTo>
                  <a:lnTo>
                    <a:pt x="4587" y="4895"/>
                  </a:lnTo>
                  <a:lnTo>
                    <a:pt x="3920" y="4208"/>
                  </a:lnTo>
                  <a:lnTo>
                    <a:pt x="3253" y="3478"/>
                  </a:lnTo>
                  <a:lnTo>
                    <a:pt x="2613" y="2748"/>
                  </a:lnTo>
                  <a:lnTo>
                    <a:pt x="1947" y="2061"/>
                  </a:lnTo>
                  <a:lnTo>
                    <a:pt x="667" y="687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43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0" name="Shape 140"/>
            <p:cNvSpPr/>
            <p:nvPr/>
          </p:nvSpPr>
          <p:spPr>
            <a:xfrm>
              <a:off x="84666" y="417104"/>
              <a:ext cx="360582" cy="23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98" y="594"/>
                  </a:lnTo>
                  <a:lnTo>
                    <a:pt x="686" y="1096"/>
                  </a:lnTo>
                  <a:lnTo>
                    <a:pt x="1074" y="1644"/>
                  </a:lnTo>
                  <a:lnTo>
                    <a:pt x="1492" y="2146"/>
                  </a:lnTo>
                  <a:lnTo>
                    <a:pt x="1880" y="2694"/>
                  </a:lnTo>
                  <a:lnTo>
                    <a:pt x="2327" y="3151"/>
                  </a:lnTo>
                  <a:lnTo>
                    <a:pt x="2775" y="3653"/>
                  </a:lnTo>
                  <a:lnTo>
                    <a:pt x="3252" y="4110"/>
                  </a:lnTo>
                  <a:lnTo>
                    <a:pt x="3759" y="4521"/>
                  </a:lnTo>
                  <a:lnTo>
                    <a:pt x="4207" y="5023"/>
                  </a:lnTo>
                  <a:lnTo>
                    <a:pt x="5161" y="5845"/>
                  </a:lnTo>
                  <a:lnTo>
                    <a:pt x="6056" y="6667"/>
                  </a:lnTo>
                  <a:lnTo>
                    <a:pt x="6504" y="7033"/>
                  </a:lnTo>
                  <a:lnTo>
                    <a:pt x="6892" y="7489"/>
                  </a:lnTo>
                  <a:lnTo>
                    <a:pt x="8682" y="9316"/>
                  </a:lnTo>
                  <a:lnTo>
                    <a:pt x="9577" y="10275"/>
                  </a:lnTo>
                  <a:lnTo>
                    <a:pt x="10502" y="11142"/>
                  </a:lnTo>
                  <a:lnTo>
                    <a:pt x="12292" y="13060"/>
                  </a:lnTo>
                  <a:lnTo>
                    <a:pt x="13217" y="13928"/>
                  </a:lnTo>
                  <a:lnTo>
                    <a:pt x="14112" y="14841"/>
                  </a:lnTo>
                  <a:lnTo>
                    <a:pt x="15036" y="15800"/>
                  </a:lnTo>
                  <a:lnTo>
                    <a:pt x="15961" y="16668"/>
                  </a:lnTo>
                  <a:lnTo>
                    <a:pt x="16916" y="17536"/>
                  </a:lnTo>
                  <a:lnTo>
                    <a:pt x="18766" y="19271"/>
                  </a:lnTo>
                  <a:lnTo>
                    <a:pt x="19720" y="20047"/>
                  </a:lnTo>
                  <a:lnTo>
                    <a:pt x="20645" y="20824"/>
                  </a:lnTo>
                  <a:lnTo>
                    <a:pt x="21600" y="21600"/>
                  </a:lnTo>
                  <a:lnTo>
                    <a:pt x="21540" y="21554"/>
                  </a:lnTo>
                  <a:lnTo>
                    <a:pt x="21481" y="21417"/>
                  </a:lnTo>
                  <a:lnTo>
                    <a:pt x="21391" y="21235"/>
                  </a:lnTo>
                  <a:lnTo>
                    <a:pt x="21331" y="21143"/>
                  </a:lnTo>
                  <a:lnTo>
                    <a:pt x="20586" y="20458"/>
                  </a:lnTo>
                  <a:lnTo>
                    <a:pt x="19810" y="19773"/>
                  </a:lnTo>
                  <a:lnTo>
                    <a:pt x="19064" y="19043"/>
                  </a:lnTo>
                  <a:lnTo>
                    <a:pt x="18348" y="18358"/>
                  </a:lnTo>
                  <a:lnTo>
                    <a:pt x="17602" y="17673"/>
                  </a:lnTo>
                  <a:lnTo>
                    <a:pt x="16827" y="16942"/>
                  </a:lnTo>
                  <a:lnTo>
                    <a:pt x="16110" y="16257"/>
                  </a:lnTo>
                  <a:lnTo>
                    <a:pt x="15365" y="15526"/>
                  </a:lnTo>
                  <a:lnTo>
                    <a:pt x="14649" y="14841"/>
                  </a:lnTo>
                  <a:lnTo>
                    <a:pt x="13873" y="14111"/>
                  </a:lnTo>
                  <a:lnTo>
                    <a:pt x="13157" y="13426"/>
                  </a:lnTo>
                  <a:lnTo>
                    <a:pt x="12441" y="12695"/>
                  </a:lnTo>
                  <a:lnTo>
                    <a:pt x="11695" y="11964"/>
                  </a:lnTo>
                  <a:lnTo>
                    <a:pt x="10949" y="11279"/>
                  </a:lnTo>
                  <a:lnTo>
                    <a:pt x="10203" y="10503"/>
                  </a:lnTo>
                  <a:lnTo>
                    <a:pt x="9487" y="9773"/>
                  </a:lnTo>
                  <a:lnTo>
                    <a:pt x="9099" y="9407"/>
                  </a:lnTo>
                  <a:lnTo>
                    <a:pt x="8741" y="9042"/>
                  </a:lnTo>
                  <a:lnTo>
                    <a:pt x="8324" y="8677"/>
                  </a:lnTo>
                  <a:lnTo>
                    <a:pt x="7936" y="8266"/>
                  </a:lnTo>
                  <a:lnTo>
                    <a:pt x="7548" y="7900"/>
                  </a:lnTo>
                  <a:lnTo>
                    <a:pt x="7190" y="7535"/>
                  </a:lnTo>
                  <a:lnTo>
                    <a:pt x="6772" y="7170"/>
                  </a:lnTo>
                  <a:lnTo>
                    <a:pt x="6385" y="6759"/>
                  </a:lnTo>
                  <a:lnTo>
                    <a:pt x="6027" y="6348"/>
                  </a:lnTo>
                  <a:lnTo>
                    <a:pt x="5251" y="5617"/>
                  </a:lnTo>
                  <a:lnTo>
                    <a:pt x="4893" y="5206"/>
                  </a:lnTo>
                  <a:lnTo>
                    <a:pt x="4117" y="4475"/>
                  </a:lnTo>
                  <a:lnTo>
                    <a:pt x="3759" y="4064"/>
                  </a:lnTo>
                  <a:lnTo>
                    <a:pt x="3371" y="3699"/>
                  </a:lnTo>
                  <a:lnTo>
                    <a:pt x="2954" y="3288"/>
                  </a:lnTo>
                  <a:lnTo>
                    <a:pt x="2059" y="2466"/>
                  </a:lnTo>
                  <a:lnTo>
                    <a:pt x="1611" y="2009"/>
                  </a:lnTo>
                  <a:lnTo>
                    <a:pt x="1164" y="1598"/>
                  </a:lnTo>
                  <a:lnTo>
                    <a:pt x="716" y="1050"/>
                  </a:lnTo>
                  <a:lnTo>
                    <a:pt x="358" y="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1" name="Shape 141"/>
            <p:cNvSpPr/>
            <p:nvPr/>
          </p:nvSpPr>
          <p:spPr>
            <a:xfrm>
              <a:off x="53788" y="482962"/>
              <a:ext cx="362573" cy="23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" y="46"/>
                  </a:moveTo>
                  <a:lnTo>
                    <a:pt x="1396" y="1394"/>
                  </a:lnTo>
                  <a:lnTo>
                    <a:pt x="2733" y="2648"/>
                  </a:lnTo>
                  <a:lnTo>
                    <a:pt x="4100" y="3995"/>
                  </a:lnTo>
                  <a:lnTo>
                    <a:pt x="8200" y="7897"/>
                  </a:lnTo>
                  <a:lnTo>
                    <a:pt x="9537" y="9244"/>
                  </a:lnTo>
                  <a:lnTo>
                    <a:pt x="10904" y="10498"/>
                  </a:lnTo>
                  <a:lnTo>
                    <a:pt x="12271" y="11845"/>
                  </a:lnTo>
                  <a:lnTo>
                    <a:pt x="14945" y="14539"/>
                  </a:lnTo>
                  <a:lnTo>
                    <a:pt x="16311" y="15933"/>
                  </a:lnTo>
                  <a:lnTo>
                    <a:pt x="17648" y="17326"/>
                  </a:lnTo>
                  <a:lnTo>
                    <a:pt x="18956" y="18720"/>
                  </a:lnTo>
                  <a:lnTo>
                    <a:pt x="20293" y="20160"/>
                  </a:lnTo>
                  <a:lnTo>
                    <a:pt x="21600" y="21600"/>
                  </a:lnTo>
                  <a:lnTo>
                    <a:pt x="21541" y="21461"/>
                  </a:lnTo>
                  <a:lnTo>
                    <a:pt x="21511" y="21321"/>
                  </a:lnTo>
                  <a:lnTo>
                    <a:pt x="21451" y="21089"/>
                  </a:lnTo>
                  <a:lnTo>
                    <a:pt x="21392" y="20950"/>
                  </a:lnTo>
                  <a:lnTo>
                    <a:pt x="20114" y="19463"/>
                  </a:lnTo>
                  <a:lnTo>
                    <a:pt x="17559" y="16583"/>
                  </a:lnTo>
                  <a:lnTo>
                    <a:pt x="16252" y="15236"/>
                  </a:lnTo>
                  <a:lnTo>
                    <a:pt x="14945" y="13843"/>
                  </a:lnTo>
                  <a:lnTo>
                    <a:pt x="13608" y="12542"/>
                  </a:lnTo>
                  <a:lnTo>
                    <a:pt x="12241" y="11195"/>
                  </a:lnTo>
                  <a:lnTo>
                    <a:pt x="10904" y="9941"/>
                  </a:lnTo>
                  <a:lnTo>
                    <a:pt x="6804" y="6178"/>
                  </a:lnTo>
                  <a:lnTo>
                    <a:pt x="5437" y="4970"/>
                  </a:lnTo>
                  <a:lnTo>
                    <a:pt x="4070" y="3716"/>
                  </a:lnTo>
                  <a:lnTo>
                    <a:pt x="2704" y="2508"/>
                  </a:lnTo>
                  <a:lnTo>
                    <a:pt x="1367" y="120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75D6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2" name="Shape 142"/>
            <p:cNvSpPr/>
            <p:nvPr/>
          </p:nvSpPr>
          <p:spPr>
            <a:xfrm>
              <a:off x="378509" y="158659"/>
              <a:ext cx="376519" cy="67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71" y="0"/>
                  </a:moveTo>
                  <a:lnTo>
                    <a:pt x="20570" y="497"/>
                  </a:lnTo>
                  <a:lnTo>
                    <a:pt x="19655" y="1026"/>
                  </a:lnTo>
                  <a:lnTo>
                    <a:pt x="18739" y="1570"/>
                  </a:lnTo>
                  <a:lnTo>
                    <a:pt x="17852" y="2115"/>
                  </a:lnTo>
                  <a:lnTo>
                    <a:pt x="16994" y="2692"/>
                  </a:lnTo>
                  <a:lnTo>
                    <a:pt x="16164" y="3269"/>
                  </a:lnTo>
                  <a:lnTo>
                    <a:pt x="15335" y="3878"/>
                  </a:lnTo>
                  <a:lnTo>
                    <a:pt x="14591" y="4471"/>
                  </a:lnTo>
                  <a:lnTo>
                    <a:pt x="13790" y="5096"/>
                  </a:lnTo>
                  <a:lnTo>
                    <a:pt x="12302" y="6345"/>
                  </a:lnTo>
                  <a:lnTo>
                    <a:pt x="11587" y="6986"/>
                  </a:lnTo>
                  <a:lnTo>
                    <a:pt x="10214" y="8300"/>
                  </a:lnTo>
                  <a:lnTo>
                    <a:pt x="9527" y="8941"/>
                  </a:lnTo>
                  <a:lnTo>
                    <a:pt x="8869" y="9614"/>
                  </a:lnTo>
                  <a:lnTo>
                    <a:pt x="8154" y="10319"/>
                  </a:lnTo>
                  <a:lnTo>
                    <a:pt x="7496" y="11008"/>
                  </a:lnTo>
                  <a:lnTo>
                    <a:pt x="6838" y="11729"/>
                  </a:lnTo>
                  <a:lnTo>
                    <a:pt x="6208" y="12434"/>
                  </a:lnTo>
                  <a:lnTo>
                    <a:pt x="5636" y="13155"/>
                  </a:lnTo>
                  <a:lnTo>
                    <a:pt x="5035" y="13893"/>
                  </a:lnTo>
                  <a:lnTo>
                    <a:pt x="4463" y="14630"/>
                  </a:lnTo>
                  <a:lnTo>
                    <a:pt x="3919" y="15351"/>
                  </a:lnTo>
                  <a:lnTo>
                    <a:pt x="3347" y="16088"/>
                  </a:lnTo>
                  <a:lnTo>
                    <a:pt x="2861" y="16841"/>
                  </a:lnTo>
                  <a:lnTo>
                    <a:pt x="2346" y="17578"/>
                  </a:lnTo>
                  <a:lnTo>
                    <a:pt x="1831" y="18347"/>
                  </a:lnTo>
                  <a:lnTo>
                    <a:pt x="0" y="21360"/>
                  </a:lnTo>
                  <a:lnTo>
                    <a:pt x="0" y="21424"/>
                  </a:lnTo>
                  <a:lnTo>
                    <a:pt x="86" y="21488"/>
                  </a:lnTo>
                  <a:lnTo>
                    <a:pt x="172" y="21568"/>
                  </a:lnTo>
                  <a:lnTo>
                    <a:pt x="200" y="21600"/>
                  </a:lnTo>
                  <a:lnTo>
                    <a:pt x="687" y="20879"/>
                  </a:lnTo>
                  <a:lnTo>
                    <a:pt x="1173" y="20142"/>
                  </a:lnTo>
                  <a:lnTo>
                    <a:pt x="1659" y="19421"/>
                  </a:lnTo>
                  <a:lnTo>
                    <a:pt x="2146" y="18716"/>
                  </a:lnTo>
                  <a:lnTo>
                    <a:pt x="3118" y="17274"/>
                  </a:lnTo>
                  <a:lnTo>
                    <a:pt x="3576" y="16553"/>
                  </a:lnTo>
                  <a:lnTo>
                    <a:pt x="4120" y="15831"/>
                  </a:lnTo>
                  <a:lnTo>
                    <a:pt x="4606" y="15110"/>
                  </a:lnTo>
                  <a:lnTo>
                    <a:pt x="5121" y="14389"/>
                  </a:lnTo>
                  <a:lnTo>
                    <a:pt x="5665" y="13684"/>
                  </a:lnTo>
                  <a:lnTo>
                    <a:pt x="6180" y="12963"/>
                  </a:lnTo>
                  <a:lnTo>
                    <a:pt x="6752" y="12274"/>
                  </a:lnTo>
                  <a:lnTo>
                    <a:pt x="7953" y="10864"/>
                  </a:lnTo>
                  <a:lnTo>
                    <a:pt x="8583" y="10159"/>
                  </a:lnTo>
                  <a:lnTo>
                    <a:pt x="9241" y="9486"/>
                  </a:lnTo>
                  <a:lnTo>
                    <a:pt x="9899" y="8797"/>
                  </a:lnTo>
                  <a:lnTo>
                    <a:pt x="10614" y="8140"/>
                  </a:lnTo>
                  <a:lnTo>
                    <a:pt x="11329" y="7451"/>
                  </a:lnTo>
                  <a:lnTo>
                    <a:pt x="12045" y="6794"/>
                  </a:lnTo>
                  <a:lnTo>
                    <a:pt x="12817" y="6121"/>
                  </a:lnTo>
                  <a:lnTo>
                    <a:pt x="13589" y="5480"/>
                  </a:lnTo>
                  <a:lnTo>
                    <a:pt x="14419" y="4823"/>
                  </a:lnTo>
                  <a:lnTo>
                    <a:pt x="15220" y="4182"/>
                  </a:lnTo>
                  <a:lnTo>
                    <a:pt x="16937" y="2932"/>
                  </a:lnTo>
                  <a:lnTo>
                    <a:pt x="17824" y="2323"/>
                  </a:lnTo>
                  <a:lnTo>
                    <a:pt x="18739" y="1731"/>
                  </a:lnTo>
                  <a:lnTo>
                    <a:pt x="19655" y="1170"/>
                  </a:lnTo>
                  <a:lnTo>
                    <a:pt x="20627" y="593"/>
                  </a:lnTo>
                  <a:lnTo>
                    <a:pt x="21600" y="32"/>
                  </a:lnTo>
                  <a:lnTo>
                    <a:pt x="21600" y="16"/>
                  </a:lnTo>
                  <a:lnTo>
                    <a:pt x="21571" y="16"/>
                  </a:lnTo>
                  <a:lnTo>
                    <a:pt x="21571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3" name="Shape 143"/>
            <p:cNvSpPr/>
            <p:nvPr/>
          </p:nvSpPr>
          <p:spPr>
            <a:xfrm>
              <a:off x="-1" y="538842"/>
              <a:ext cx="404409" cy="26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3" y="523"/>
                  </a:moveTo>
                  <a:lnTo>
                    <a:pt x="877" y="965"/>
                  </a:lnTo>
                  <a:lnTo>
                    <a:pt x="1621" y="1448"/>
                  </a:lnTo>
                  <a:lnTo>
                    <a:pt x="2338" y="1971"/>
                  </a:lnTo>
                  <a:lnTo>
                    <a:pt x="3055" y="2454"/>
                  </a:lnTo>
                  <a:lnTo>
                    <a:pt x="3773" y="2977"/>
                  </a:lnTo>
                  <a:lnTo>
                    <a:pt x="4490" y="3540"/>
                  </a:lnTo>
                  <a:lnTo>
                    <a:pt x="5181" y="4103"/>
                  </a:lnTo>
                  <a:lnTo>
                    <a:pt x="5898" y="4626"/>
                  </a:lnTo>
                  <a:lnTo>
                    <a:pt x="6589" y="5229"/>
                  </a:lnTo>
                  <a:lnTo>
                    <a:pt x="7306" y="5832"/>
                  </a:lnTo>
                  <a:lnTo>
                    <a:pt x="7997" y="6436"/>
                  </a:lnTo>
                  <a:lnTo>
                    <a:pt x="8714" y="7079"/>
                  </a:lnTo>
                  <a:lnTo>
                    <a:pt x="9379" y="7683"/>
                  </a:lnTo>
                  <a:lnTo>
                    <a:pt x="10096" y="8366"/>
                  </a:lnTo>
                  <a:lnTo>
                    <a:pt x="10760" y="9050"/>
                  </a:lnTo>
                  <a:lnTo>
                    <a:pt x="11424" y="9694"/>
                  </a:lnTo>
                  <a:lnTo>
                    <a:pt x="12115" y="10378"/>
                  </a:lnTo>
                  <a:lnTo>
                    <a:pt x="12779" y="11061"/>
                  </a:lnTo>
                  <a:lnTo>
                    <a:pt x="13417" y="11785"/>
                  </a:lnTo>
                  <a:lnTo>
                    <a:pt x="14081" y="12469"/>
                  </a:lnTo>
                  <a:lnTo>
                    <a:pt x="14745" y="13193"/>
                  </a:lnTo>
                  <a:lnTo>
                    <a:pt x="15383" y="13958"/>
                  </a:lnTo>
                  <a:lnTo>
                    <a:pt x="16021" y="14682"/>
                  </a:lnTo>
                  <a:lnTo>
                    <a:pt x="16658" y="15446"/>
                  </a:lnTo>
                  <a:lnTo>
                    <a:pt x="17296" y="16170"/>
                  </a:lnTo>
                  <a:lnTo>
                    <a:pt x="17907" y="16934"/>
                  </a:lnTo>
                  <a:lnTo>
                    <a:pt x="18571" y="17698"/>
                  </a:lnTo>
                  <a:lnTo>
                    <a:pt x="19793" y="19227"/>
                  </a:lnTo>
                  <a:lnTo>
                    <a:pt x="20404" y="20031"/>
                  </a:lnTo>
                  <a:lnTo>
                    <a:pt x="21015" y="20796"/>
                  </a:lnTo>
                  <a:lnTo>
                    <a:pt x="21600" y="21600"/>
                  </a:lnTo>
                  <a:lnTo>
                    <a:pt x="21600" y="21439"/>
                  </a:lnTo>
                  <a:lnTo>
                    <a:pt x="21547" y="21158"/>
                  </a:lnTo>
                  <a:lnTo>
                    <a:pt x="21494" y="20916"/>
                  </a:lnTo>
                  <a:lnTo>
                    <a:pt x="21414" y="20675"/>
                  </a:lnTo>
                  <a:lnTo>
                    <a:pt x="20883" y="19870"/>
                  </a:lnTo>
                  <a:lnTo>
                    <a:pt x="20325" y="19106"/>
                  </a:lnTo>
                  <a:lnTo>
                    <a:pt x="19793" y="18342"/>
                  </a:lnTo>
                  <a:lnTo>
                    <a:pt x="19235" y="17578"/>
                  </a:lnTo>
                  <a:lnTo>
                    <a:pt x="18066" y="16130"/>
                  </a:lnTo>
                  <a:lnTo>
                    <a:pt x="17482" y="15446"/>
                  </a:lnTo>
                  <a:lnTo>
                    <a:pt x="16897" y="14722"/>
                  </a:lnTo>
                  <a:lnTo>
                    <a:pt x="15675" y="13435"/>
                  </a:lnTo>
                  <a:lnTo>
                    <a:pt x="15064" y="12751"/>
                  </a:lnTo>
                  <a:lnTo>
                    <a:pt x="14453" y="12147"/>
                  </a:lnTo>
                  <a:lnTo>
                    <a:pt x="13842" y="11504"/>
                  </a:lnTo>
                  <a:lnTo>
                    <a:pt x="13231" y="10901"/>
                  </a:lnTo>
                  <a:lnTo>
                    <a:pt x="12593" y="10257"/>
                  </a:lnTo>
                  <a:lnTo>
                    <a:pt x="11982" y="9654"/>
                  </a:lnTo>
                  <a:lnTo>
                    <a:pt x="11292" y="8930"/>
                  </a:lnTo>
                  <a:lnTo>
                    <a:pt x="10548" y="8246"/>
                  </a:lnTo>
                  <a:lnTo>
                    <a:pt x="9830" y="7602"/>
                  </a:lnTo>
                  <a:lnTo>
                    <a:pt x="9113" y="6918"/>
                  </a:lnTo>
                  <a:lnTo>
                    <a:pt x="7625" y="5631"/>
                  </a:lnTo>
                  <a:lnTo>
                    <a:pt x="6908" y="4947"/>
                  </a:lnTo>
                  <a:lnTo>
                    <a:pt x="6137" y="4304"/>
                  </a:lnTo>
                  <a:lnTo>
                    <a:pt x="4649" y="3097"/>
                  </a:lnTo>
                  <a:lnTo>
                    <a:pt x="3879" y="2494"/>
                  </a:lnTo>
                  <a:lnTo>
                    <a:pt x="2338" y="1448"/>
                  </a:lnTo>
                  <a:lnTo>
                    <a:pt x="1541" y="925"/>
                  </a:lnTo>
                  <a:lnTo>
                    <a:pt x="797" y="483"/>
                  </a:lnTo>
                  <a:lnTo>
                    <a:pt x="0" y="0"/>
                  </a:lnTo>
                  <a:lnTo>
                    <a:pt x="53" y="241"/>
                  </a:lnTo>
                  <a:lnTo>
                    <a:pt x="80" y="442"/>
                  </a:lnTo>
                  <a:lnTo>
                    <a:pt x="133" y="52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4" name="Shape 144"/>
            <p:cNvSpPr/>
            <p:nvPr/>
          </p:nvSpPr>
          <p:spPr>
            <a:xfrm>
              <a:off x="354603" y="38916"/>
              <a:ext cx="389468" cy="17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" y="60"/>
                  </a:moveTo>
                  <a:lnTo>
                    <a:pt x="773" y="181"/>
                  </a:lnTo>
                  <a:lnTo>
                    <a:pt x="1547" y="362"/>
                  </a:lnTo>
                  <a:lnTo>
                    <a:pt x="2265" y="603"/>
                  </a:lnTo>
                  <a:lnTo>
                    <a:pt x="3011" y="845"/>
                  </a:lnTo>
                  <a:lnTo>
                    <a:pt x="3729" y="1146"/>
                  </a:lnTo>
                  <a:lnTo>
                    <a:pt x="4475" y="1508"/>
                  </a:lnTo>
                  <a:lnTo>
                    <a:pt x="5193" y="1870"/>
                  </a:lnTo>
                  <a:lnTo>
                    <a:pt x="5939" y="2293"/>
                  </a:lnTo>
                  <a:lnTo>
                    <a:pt x="6657" y="2775"/>
                  </a:lnTo>
                  <a:lnTo>
                    <a:pt x="7347" y="3137"/>
                  </a:lnTo>
                  <a:lnTo>
                    <a:pt x="8093" y="3741"/>
                  </a:lnTo>
                  <a:lnTo>
                    <a:pt x="8784" y="4284"/>
                  </a:lnTo>
                  <a:lnTo>
                    <a:pt x="9502" y="4827"/>
                  </a:lnTo>
                  <a:lnTo>
                    <a:pt x="10192" y="5430"/>
                  </a:lnTo>
                  <a:lnTo>
                    <a:pt x="10883" y="6094"/>
                  </a:lnTo>
                  <a:lnTo>
                    <a:pt x="11601" y="6758"/>
                  </a:lnTo>
                  <a:lnTo>
                    <a:pt x="12264" y="7482"/>
                  </a:lnTo>
                  <a:lnTo>
                    <a:pt x="12954" y="8266"/>
                  </a:lnTo>
                  <a:lnTo>
                    <a:pt x="13617" y="8990"/>
                  </a:lnTo>
                  <a:lnTo>
                    <a:pt x="14280" y="9774"/>
                  </a:lnTo>
                  <a:lnTo>
                    <a:pt x="14916" y="10619"/>
                  </a:lnTo>
                  <a:lnTo>
                    <a:pt x="15579" y="11524"/>
                  </a:lnTo>
                  <a:lnTo>
                    <a:pt x="16214" y="12308"/>
                  </a:lnTo>
                  <a:lnTo>
                    <a:pt x="16849" y="13213"/>
                  </a:lnTo>
                  <a:lnTo>
                    <a:pt x="17484" y="14239"/>
                  </a:lnTo>
                  <a:lnTo>
                    <a:pt x="18064" y="15204"/>
                  </a:lnTo>
                  <a:lnTo>
                    <a:pt x="18672" y="16170"/>
                  </a:lnTo>
                  <a:lnTo>
                    <a:pt x="19252" y="17135"/>
                  </a:lnTo>
                  <a:lnTo>
                    <a:pt x="19832" y="18161"/>
                  </a:lnTo>
                  <a:lnTo>
                    <a:pt x="20412" y="19307"/>
                  </a:lnTo>
                  <a:lnTo>
                    <a:pt x="20965" y="20333"/>
                  </a:lnTo>
                  <a:lnTo>
                    <a:pt x="21517" y="21419"/>
                  </a:lnTo>
                  <a:lnTo>
                    <a:pt x="21600" y="21600"/>
                  </a:lnTo>
                  <a:lnTo>
                    <a:pt x="21572" y="21419"/>
                  </a:lnTo>
                  <a:lnTo>
                    <a:pt x="21490" y="21117"/>
                  </a:lnTo>
                  <a:lnTo>
                    <a:pt x="21379" y="20876"/>
                  </a:lnTo>
                  <a:lnTo>
                    <a:pt x="20854" y="19790"/>
                  </a:lnTo>
                  <a:lnTo>
                    <a:pt x="20302" y="18644"/>
                  </a:lnTo>
                  <a:lnTo>
                    <a:pt x="19777" y="17618"/>
                  </a:lnTo>
                  <a:lnTo>
                    <a:pt x="19197" y="16592"/>
                  </a:lnTo>
                  <a:lnTo>
                    <a:pt x="18617" y="15506"/>
                  </a:lnTo>
                  <a:lnTo>
                    <a:pt x="17402" y="13575"/>
                  </a:lnTo>
                  <a:lnTo>
                    <a:pt x="16794" y="12670"/>
                  </a:lnTo>
                  <a:lnTo>
                    <a:pt x="14888" y="9955"/>
                  </a:lnTo>
                  <a:lnTo>
                    <a:pt x="14225" y="9231"/>
                  </a:lnTo>
                  <a:lnTo>
                    <a:pt x="13562" y="8387"/>
                  </a:lnTo>
                  <a:lnTo>
                    <a:pt x="12899" y="7602"/>
                  </a:lnTo>
                  <a:lnTo>
                    <a:pt x="12236" y="6878"/>
                  </a:lnTo>
                  <a:lnTo>
                    <a:pt x="11518" y="6154"/>
                  </a:lnTo>
                  <a:lnTo>
                    <a:pt x="10828" y="5551"/>
                  </a:lnTo>
                  <a:lnTo>
                    <a:pt x="10137" y="4887"/>
                  </a:lnTo>
                  <a:lnTo>
                    <a:pt x="9419" y="4284"/>
                  </a:lnTo>
                  <a:lnTo>
                    <a:pt x="8728" y="3741"/>
                  </a:lnTo>
                  <a:lnTo>
                    <a:pt x="8038" y="3137"/>
                  </a:lnTo>
                  <a:lnTo>
                    <a:pt x="7292" y="2655"/>
                  </a:lnTo>
                  <a:lnTo>
                    <a:pt x="6574" y="2293"/>
                  </a:lnTo>
                  <a:lnTo>
                    <a:pt x="5828" y="1870"/>
                  </a:lnTo>
                  <a:lnTo>
                    <a:pt x="5138" y="1448"/>
                  </a:lnTo>
                  <a:lnTo>
                    <a:pt x="4392" y="1086"/>
                  </a:lnTo>
                  <a:lnTo>
                    <a:pt x="3674" y="784"/>
                  </a:lnTo>
                  <a:lnTo>
                    <a:pt x="2928" y="543"/>
                  </a:lnTo>
                  <a:lnTo>
                    <a:pt x="2210" y="302"/>
                  </a:lnTo>
                  <a:lnTo>
                    <a:pt x="1464" y="181"/>
                  </a:lnTo>
                  <a:lnTo>
                    <a:pt x="746" y="60"/>
                  </a:lnTo>
                  <a:lnTo>
                    <a:pt x="0" y="0"/>
                  </a:lnTo>
                  <a:lnTo>
                    <a:pt x="0" y="60"/>
                  </a:lnTo>
                  <a:lnTo>
                    <a:pt x="55" y="6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5" name="Shape 145"/>
            <p:cNvSpPr/>
            <p:nvPr/>
          </p:nvSpPr>
          <p:spPr>
            <a:xfrm>
              <a:off x="504015" y="210547"/>
              <a:ext cx="257986" cy="61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8" y="0"/>
                  </a:moveTo>
                  <a:lnTo>
                    <a:pt x="20266" y="529"/>
                  </a:lnTo>
                  <a:lnTo>
                    <a:pt x="19056" y="1057"/>
                  </a:lnTo>
                  <a:lnTo>
                    <a:pt x="17889" y="1621"/>
                  </a:lnTo>
                  <a:lnTo>
                    <a:pt x="16805" y="2202"/>
                  </a:lnTo>
                  <a:lnTo>
                    <a:pt x="15804" y="2819"/>
                  </a:lnTo>
                  <a:lnTo>
                    <a:pt x="13886" y="4052"/>
                  </a:lnTo>
                  <a:lnTo>
                    <a:pt x="13010" y="4686"/>
                  </a:lnTo>
                  <a:lnTo>
                    <a:pt x="12134" y="5338"/>
                  </a:lnTo>
                  <a:lnTo>
                    <a:pt x="11384" y="6008"/>
                  </a:lnTo>
                  <a:lnTo>
                    <a:pt x="10550" y="6677"/>
                  </a:lnTo>
                  <a:lnTo>
                    <a:pt x="9841" y="7347"/>
                  </a:lnTo>
                  <a:lnTo>
                    <a:pt x="9049" y="8016"/>
                  </a:lnTo>
                  <a:lnTo>
                    <a:pt x="8340" y="8686"/>
                  </a:lnTo>
                  <a:lnTo>
                    <a:pt x="7631" y="9373"/>
                  </a:lnTo>
                  <a:lnTo>
                    <a:pt x="6922" y="10042"/>
                  </a:lnTo>
                  <a:lnTo>
                    <a:pt x="5546" y="11381"/>
                  </a:lnTo>
                  <a:lnTo>
                    <a:pt x="4295" y="12738"/>
                  </a:lnTo>
                  <a:lnTo>
                    <a:pt x="3211" y="14147"/>
                  </a:lnTo>
                  <a:lnTo>
                    <a:pt x="2252" y="15557"/>
                  </a:lnTo>
                  <a:lnTo>
                    <a:pt x="1376" y="17002"/>
                  </a:lnTo>
                  <a:lnTo>
                    <a:pt x="709" y="18446"/>
                  </a:lnTo>
                  <a:lnTo>
                    <a:pt x="292" y="19909"/>
                  </a:lnTo>
                  <a:lnTo>
                    <a:pt x="0" y="21336"/>
                  </a:lnTo>
                  <a:lnTo>
                    <a:pt x="83" y="21424"/>
                  </a:lnTo>
                  <a:lnTo>
                    <a:pt x="584" y="21565"/>
                  </a:lnTo>
                  <a:lnTo>
                    <a:pt x="667" y="21600"/>
                  </a:lnTo>
                  <a:lnTo>
                    <a:pt x="1251" y="20138"/>
                  </a:lnTo>
                  <a:lnTo>
                    <a:pt x="1876" y="18675"/>
                  </a:lnTo>
                  <a:lnTo>
                    <a:pt x="2585" y="17248"/>
                  </a:lnTo>
                  <a:lnTo>
                    <a:pt x="3419" y="15804"/>
                  </a:lnTo>
                  <a:lnTo>
                    <a:pt x="4295" y="14377"/>
                  </a:lnTo>
                  <a:lnTo>
                    <a:pt x="5337" y="12967"/>
                  </a:lnTo>
                  <a:lnTo>
                    <a:pt x="6422" y="11558"/>
                  </a:lnTo>
                  <a:lnTo>
                    <a:pt x="7631" y="10183"/>
                  </a:lnTo>
                  <a:lnTo>
                    <a:pt x="8924" y="8827"/>
                  </a:lnTo>
                  <a:lnTo>
                    <a:pt x="10383" y="7488"/>
                  </a:lnTo>
                  <a:lnTo>
                    <a:pt x="11884" y="6166"/>
                  </a:lnTo>
                  <a:lnTo>
                    <a:pt x="13594" y="4863"/>
                  </a:lnTo>
                  <a:lnTo>
                    <a:pt x="15387" y="3612"/>
                  </a:lnTo>
                  <a:lnTo>
                    <a:pt x="17347" y="2378"/>
                  </a:lnTo>
                  <a:lnTo>
                    <a:pt x="19390" y="1180"/>
                  </a:lnTo>
                  <a:lnTo>
                    <a:pt x="21600" y="18"/>
                  </a:lnTo>
                  <a:lnTo>
                    <a:pt x="21600" y="0"/>
                  </a:lnTo>
                  <a:lnTo>
                    <a:pt x="21558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6" name="Shape 146"/>
            <p:cNvSpPr/>
            <p:nvPr/>
          </p:nvSpPr>
          <p:spPr>
            <a:xfrm>
              <a:off x="381498" y="758371"/>
              <a:ext cx="126503" cy="3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" y="21600"/>
                  </a:moveTo>
                  <a:lnTo>
                    <a:pt x="1186" y="19042"/>
                  </a:lnTo>
                  <a:lnTo>
                    <a:pt x="2287" y="16484"/>
                  </a:lnTo>
                  <a:lnTo>
                    <a:pt x="3473" y="13642"/>
                  </a:lnTo>
                  <a:lnTo>
                    <a:pt x="6014" y="9095"/>
                  </a:lnTo>
                  <a:lnTo>
                    <a:pt x="7369" y="7105"/>
                  </a:lnTo>
                  <a:lnTo>
                    <a:pt x="8725" y="5684"/>
                  </a:lnTo>
                  <a:lnTo>
                    <a:pt x="10165" y="4263"/>
                  </a:lnTo>
                  <a:lnTo>
                    <a:pt x="13045" y="2558"/>
                  </a:lnTo>
                  <a:lnTo>
                    <a:pt x="14485" y="2558"/>
                  </a:lnTo>
                  <a:lnTo>
                    <a:pt x="15840" y="3411"/>
                  </a:lnTo>
                  <a:lnTo>
                    <a:pt x="17111" y="4547"/>
                  </a:lnTo>
                  <a:lnTo>
                    <a:pt x="18381" y="6253"/>
                  </a:lnTo>
                  <a:lnTo>
                    <a:pt x="19652" y="8811"/>
                  </a:lnTo>
                  <a:lnTo>
                    <a:pt x="20753" y="12221"/>
                  </a:lnTo>
                  <a:lnTo>
                    <a:pt x="20922" y="12789"/>
                  </a:lnTo>
                  <a:lnTo>
                    <a:pt x="21261" y="13358"/>
                  </a:lnTo>
                  <a:lnTo>
                    <a:pt x="21600" y="14211"/>
                  </a:lnTo>
                  <a:lnTo>
                    <a:pt x="21007" y="11368"/>
                  </a:lnTo>
                  <a:lnTo>
                    <a:pt x="20329" y="9095"/>
                  </a:lnTo>
                  <a:lnTo>
                    <a:pt x="19652" y="7105"/>
                  </a:lnTo>
                  <a:lnTo>
                    <a:pt x="18889" y="5684"/>
                  </a:lnTo>
                  <a:lnTo>
                    <a:pt x="17958" y="4263"/>
                  </a:lnTo>
                  <a:lnTo>
                    <a:pt x="17111" y="2842"/>
                  </a:lnTo>
                  <a:lnTo>
                    <a:pt x="16264" y="1989"/>
                  </a:lnTo>
                  <a:lnTo>
                    <a:pt x="15247" y="1137"/>
                  </a:lnTo>
                  <a:lnTo>
                    <a:pt x="13045" y="0"/>
                  </a:lnTo>
                  <a:lnTo>
                    <a:pt x="10927" y="284"/>
                  </a:lnTo>
                  <a:lnTo>
                    <a:pt x="8894" y="1989"/>
                  </a:lnTo>
                  <a:lnTo>
                    <a:pt x="6946" y="4263"/>
                  </a:lnTo>
                  <a:lnTo>
                    <a:pt x="5082" y="7674"/>
                  </a:lnTo>
                  <a:lnTo>
                    <a:pt x="1694" y="16200"/>
                  </a:lnTo>
                  <a:lnTo>
                    <a:pt x="0" y="21032"/>
                  </a:lnTo>
                  <a:lnTo>
                    <a:pt x="169" y="21316"/>
                  </a:lnTo>
                  <a:lnTo>
                    <a:pt x="254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7" name="Shape 147"/>
            <p:cNvSpPr/>
            <p:nvPr/>
          </p:nvSpPr>
          <p:spPr>
            <a:xfrm>
              <a:off x="424329" y="201567"/>
              <a:ext cx="304801" cy="58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9729" y="1149"/>
                  </a:lnTo>
                  <a:lnTo>
                    <a:pt x="17965" y="2334"/>
                  </a:lnTo>
                  <a:lnTo>
                    <a:pt x="16200" y="3557"/>
                  </a:lnTo>
                  <a:lnTo>
                    <a:pt x="14541" y="4816"/>
                  </a:lnTo>
                  <a:lnTo>
                    <a:pt x="12953" y="6095"/>
                  </a:lnTo>
                  <a:lnTo>
                    <a:pt x="11400" y="7391"/>
                  </a:lnTo>
                  <a:lnTo>
                    <a:pt x="9953" y="8707"/>
                  </a:lnTo>
                  <a:lnTo>
                    <a:pt x="8541" y="10078"/>
                  </a:lnTo>
                  <a:lnTo>
                    <a:pt x="7200" y="11448"/>
                  </a:lnTo>
                  <a:lnTo>
                    <a:pt x="5929" y="12838"/>
                  </a:lnTo>
                  <a:lnTo>
                    <a:pt x="4729" y="14246"/>
                  </a:lnTo>
                  <a:lnTo>
                    <a:pt x="3635" y="15654"/>
                  </a:lnTo>
                  <a:lnTo>
                    <a:pt x="2647" y="17080"/>
                  </a:lnTo>
                  <a:lnTo>
                    <a:pt x="1659" y="18525"/>
                  </a:lnTo>
                  <a:lnTo>
                    <a:pt x="812" y="19951"/>
                  </a:lnTo>
                  <a:lnTo>
                    <a:pt x="0" y="21415"/>
                  </a:lnTo>
                  <a:lnTo>
                    <a:pt x="35" y="21470"/>
                  </a:lnTo>
                  <a:lnTo>
                    <a:pt x="141" y="21507"/>
                  </a:lnTo>
                  <a:lnTo>
                    <a:pt x="282" y="21581"/>
                  </a:lnTo>
                  <a:lnTo>
                    <a:pt x="353" y="21600"/>
                  </a:lnTo>
                  <a:lnTo>
                    <a:pt x="847" y="20878"/>
                  </a:lnTo>
                  <a:lnTo>
                    <a:pt x="1341" y="20174"/>
                  </a:lnTo>
                  <a:lnTo>
                    <a:pt x="1835" y="19451"/>
                  </a:lnTo>
                  <a:lnTo>
                    <a:pt x="2294" y="18747"/>
                  </a:lnTo>
                  <a:lnTo>
                    <a:pt x="2788" y="18043"/>
                  </a:lnTo>
                  <a:lnTo>
                    <a:pt x="3282" y="17302"/>
                  </a:lnTo>
                  <a:lnTo>
                    <a:pt x="3812" y="16598"/>
                  </a:lnTo>
                  <a:lnTo>
                    <a:pt x="4306" y="15913"/>
                  </a:lnTo>
                  <a:lnTo>
                    <a:pt x="5894" y="13801"/>
                  </a:lnTo>
                  <a:lnTo>
                    <a:pt x="7024" y="12393"/>
                  </a:lnTo>
                  <a:lnTo>
                    <a:pt x="7588" y="11708"/>
                  </a:lnTo>
                  <a:lnTo>
                    <a:pt x="8188" y="11004"/>
                  </a:lnTo>
                  <a:lnTo>
                    <a:pt x="8859" y="10318"/>
                  </a:lnTo>
                  <a:lnTo>
                    <a:pt x="9494" y="9633"/>
                  </a:lnTo>
                  <a:lnTo>
                    <a:pt x="10200" y="8948"/>
                  </a:lnTo>
                  <a:lnTo>
                    <a:pt x="10871" y="8262"/>
                  </a:lnTo>
                  <a:lnTo>
                    <a:pt x="11612" y="7614"/>
                  </a:lnTo>
                  <a:lnTo>
                    <a:pt x="13094" y="6280"/>
                  </a:lnTo>
                  <a:lnTo>
                    <a:pt x="13835" y="5632"/>
                  </a:lnTo>
                  <a:lnTo>
                    <a:pt x="14647" y="4965"/>
                  </a:lnTo>
                  <a:lnTo>
                    <a:pt x="15459" y="4316"/>
                  </a:lnTo>
                  <a:lnTo>
                    <a:pt x="16306" y="3705"/>
                  </a:lnTo>
                  <a:lnTo>
                    <a:pt x="17153" y="3057"/>
                  </a:lnTo>
                  <a:lnTo>
                    <a:pt x="18000" y="2445"/>
                  </a:lnTo>
                  <a:lnTo>
                    <a:pt x="18882" y="1834"/>
                  </a:lnTo>
                  <a:lnTo>
                    <a:pt x="19800" y="1204"/>
                  </a:lnTo>
                  <a:lnTo>
                    <a:pt x="20682" y="611"/>
                  </a:lnTo>
                  <a:lnTo>
                    <a:pt x="21600" y="1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8" name="Shape 148"/>
            <p:cNvSpPr/>
            <p:nvPr/>
          </p:nvSpPr>
          <p:spPr>
            <a:xfrm>
              <a:off x="15937" y="14967"/>
              <a:ext cx="450228" cy="58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76" y="0"/>
                  </a:moveTo>
                  <a:lnTo>
                    <a:pt x="20668" y="202"/>
                  </a:lnTo>
                  <a:lnTo>
                    <a:pt x="19784" y="458"/>
                  </a:lnTo>
                  <a:lnTo>
                    <a:pt x="18876" y="825"/>
                  </a:lnTo>
                  <a:lnTo>
                    <a:pt x="17968" y="1247"/>
                  </a:lnTo>
                  <a:lnTo>
                    <a:pt x="17060" y="1742"/>
                  </a:lnTo>
                  <a:lnTo>
                    <a:pt x="16176" y="2292"/>
                  </a:lnTo>
                  <a:lnTo>
                    <a:pt x="15292" y="2860"/>
                  </a:lnTo>
                  <a:lnTo>
                    <a:pt x="14408" y="3484"/>
                  </a:lnTo>
                  <a:lnTo>
                    <a:pt x="13596" y="4144"/>
                  </a:lnTo>
                  <a:lnTo>
                    <a:pt x="12759" y="4804"/>
                  </a:lnTo>
                  <a:lnTo>
                    <a:pt x="11971" y="5501"/>
                  </a:lnTo>
                  <a:lnTo>
                    <a:pt x="11206" y="6198"/>
                  </a:lnTo>
                  <a:lnTo>
                    <a:pt x="10465" y="6858"/>
                  </a:lnTo>
                  <a:lnTo>
                    <a:pt x="9773" y="7536"/>
                  </a:lnTo>
                  <a:lnTo>
                    <a:pt x="9104" y="8215"/>
                  </a:lnTo>
                  <a:lnTo>
                    <a:pt x="8506" y="8856"/>
                  </a:lnTo>
                  <a:lnTo>
                    <a:pt x="7837" y="9571"/>
                  </a:lnTo>
                  <a:lnTo>
                    <a:pt x="6547" y="11002"/>
                  </a:lnTo>
                  <a:lnTo>
                    <a:pt x="5926" y="11717"/>
                  </a:lnTo>
                  <a:lnTo>
                    <a:pt x="5304" y="12469"/>
                  </a:lnTo>
                  <a:lnTo>
                    <a:pt x="4707" y="13220"/>
                  </a:lnTo>
                  <a:lnTo>
                    <a:pt x="4134" y="13954"/>
                  </a:lnTo>
                  <a:lnTo>
                    <a:pt x="3584" y="14724"/>
                  </a:lnTo>
                  <a:lnTo>
                    <a:pt x="3058" y="15476"/>
                  </a:lnTo>
                  <a:lnTo>
                    <a:pt x="2533" y="16264"/>
                  </a:lnTo>
                  <a:lnTo>
                    <a:pt x="2031" y="17034"/>
                  </a:lnTo>
                  <a:lnTo>
                    <a:pt x="1123" y="18648"/>
                  </a:lnTo>
                  <a:lnTo>
                    <a:pt x="717" y="19473"/>
                  </a:lnTo>
                  <a:lnTo>
                    <a:pt x="0" y="21123"/>
                  </a:lnTo>
                  <a:lnTo>
                    <a:pt x="24" y="21197"/>
                  </a:lnTo>
                  <a:lnTo>
                    <a:pt x="72" y="21288"/>
                  </a:lnTo>
                  <a:lnTo>
                    <a:pt x="215" y="21398"/>
                  </a:lnTo>
                  <a:lnTo>
                    <a:pt x="358" y="21472"/>
                  </a:lnTo>
                  <a:lnTo>
                    <a:pt x="526" y="21563"/>
                  </a:lnTo>
                  <a:lnTo>
                    <a:pt x="669" y="21600"/>
                  </a:lnTo>
                  <a:lnTo>
                    <a:pt x="765" y="21600"/>
                  </a:lnTo>
                  <a:lnTo>
                    <a:pt x="836" y="21563"/>
                  </a:lnTo>
                  <a:lnTo>
                    <a:pt x="1123" y="20720"/>
                  </a:lnTo>
                  <a:lnTo>
                    <a:pt x="1481" y="19895"/>
                  </a:lnTo>
                  <a:lnTo>
                    <a:pt x="1840" y="19051"/>
                  </a:lnTo>
                  <a:lnTo>
                    <a:pt x="2222" y="18244"/>
                  </a:lnTo>
                  <a:lnTo>
                    <a:pt x="2676" y="17438"/>
                  </a:lnTo>
                  <a:lnTo>
                    <a:pt x="3106" y="16631"/>
                  </a:lnTo>
                  <a:lnTo>
                    <a:pt x="4062" y="15054"/>
                  </a:lnTo>
                  <a:lnTo>
                    <a:pt x="4588" y="14284"/>
                  </a:lnTo>
                  <a:lnTo>
                    <a:pt x="5137" y="13514"/>
                  </a:lnTo>
                  <a:lnTo>
                    <a:pt x="5687" y="12762"/>
                  </a:lnTo>
                  <a:lnTo>
                    <a:pt x="6284" y="11992"/>
                  </a:lnTo>
                  <a:lnTo>
                    <a:pt x="6858" y="11258"/>
                  </a:lnTo>
                  <a:lnTo>
                    <a:pt x="7455" y="10525"/>
                  </a:lnTo>
                  <a:lnTo>
                    <a:pt x="8100" y="9773"/>
                  </a:lnTo>
                  <a:lnTo>
                    <a:pt x="8721" y="9058"/>
                  </a:lnTo>
                  <a:lnTo>
                    <a:pt x="9032" y="8728"/>
                  </a:lnTo>
                  <a:lnTo>
                    <a:pt x="9319" y="8380"/>
                  </a:lnTo>
                  <a:lnTo>
                    <a:pt x="9653" y="8050"/>
                  </a:lnTo>
                  <a:lnTo>
                    <a:pt x="9988" y="7701"/>
                  </a:lnTo>
                  <a:lnTo>
                    <a:pt x="10298" y="7389"/>
                  </a:lnTo>
                  <a:lnTo>
                    <a:pt x="10609" y="7059"/>
                  </a:lnTo>
                  <a:lnTo>
                    <a:pt x="10943" y="6729"/>
                  </a:lnTo>
                  <a:lnTo>
                    <a:pt x="11302" y="6399"/>
                  </a:lnTo>
                  <a:lnTo>
                    <a:pt x="11636" y="6088"/>
                  </a:lnTo>
                  <a:lnTo>
                    <a:pt x="11995" y="5758"/>
                  </a:lnTo>
                  <a:lnTo>
                    <a:pt x="12353" y="5464"/>
                  </a:lnTo>
                  <a:lnTo>
                    <a:pt x="13070" y="4841"/>
                  </a:lnTo>
                  <a:lnTo>
                    <a:pt x="13787" y="4254"/>
                  </a:lnTo>
                  <a:lnTo>
                    <a:pt x="14169" y="3942"/>
                  </a:lnTo>
                  <a:lnTo>
                    <a:pt x="14934" y="3356"/>
                  </a:lnTo>
                  <a:lnTo>
                    <a:pt x="15794" y="2769"/>
                  </a:lnTo>
                  <a:lnTo>
                    <a:pt x="16200" y="2475"/>
                  </a:lnTo>
                  <a:lnTo>
                    <a:pt x="16678" y="2182"/>
                  </a:lnTo>
                  <a:lnTo>
                    <a:pt x="17108" y="1889"/>
                  </a:lnTo>
                  <a:lnTo>
                    <a:pt x="17610" y="1614"/>
                  </a:lnTo>
                  <a:lnTo>
                    <a:pt x="18565" y="1100"/>
                  </a:lnTo>
                  <a:lnTo>
                    <a:pt x="19067" y="862"/>
                  </a:lnTo>
                  <a:lnTo>
                    <a:pt x="19569" y="660"/>
                  </a:lnTo>
                  <a:lnTo>
                    <a:pt x="20047" y="458"/>
                  </a:lnTo>
                  <a:lnTo>
                    <a:pt x="20573" y="275"/>
                  </a:lnTo>
                  <a:lnTo>
                    <a:pt x="21074" y="147"/>
                  </a:lnTo>
                  <a:lnTo>
                    <a:pt x="21600" y="18"/>
                  </a:lnTo>
                  <a:lnTo>
                    <a:pt x="21600" y="0"/>
                  </a:lnTo>
                  <a:lnTo>
                    <a:pt x="21576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9" name="Shape 149"/>
            <p:cNvSpPr/>
            <p:nvPr/>
          </p:nvSpPr>
          <p:spPr>
            <a:xfrm>
              <a:off x="482101" y="236492"/>
              <a:ext cx="242049" cy="60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6" y="0"/>
                  </a:moveTo>
                  <a:lnTo>
                    <a:pt x="20578" y="592"/>
                  </a:lnTo>
                  <a:lnTo>
                    <a:pt x="19644" y="1165"/>
                  </a:lnTo>
                  <a:lnTo>
                    <a:pt x="18756" y="1775"/>
                  </a:lnTo>
                  <a:lnTo>
                    <a:pt x="17778" y="2348"/>
                  </a:lnTo>
                  <a:lnTo>
                    <a:pt x="16844" y="2940"/>
                  </a:lnTo>
                  <a:lnTo>
                    <a:pt x="15911" y="3549"/>
                  </a:lnTo>
                  <a:lnTo>
                    <a:pt x="14978" y="4141"/>
                  </a:lnTo>
                  <a:lnTo>
                    <a:pt x="14133" y="4732"/>
                  </a:lnTo>
                  <a:lnTo>
                    <a:pt x="13244" y="5342"/>
                  </a:lnTo>
                  <a:lnTo>
                    <a:pt x="12400" y="5951"/>
                  </a:lnTo>
                  <a:lnTo>
                    <a:pt x="11511" y="6561"/>
                  </a:lnTo>
                  <a:lnTo>
                    <a:pt x="10711" y="7170"/>
                  </a:lnTo>
                  <a:lnTo>
                    <a:pt x="9867" y="7798"/>
                  </a:lnTo>
                  <a:lnTo>
                    <a:pt x="9111" y="8443"/>
                  </a:lnTo>
                  <a:lnTo>
                    <a:pt x="8356" y="9052"/>
                  </a:lnTo>
                  <a:lnTo>
                    <a:pt x="7644" y="9698"/>
                  </a:lnTo>
                  <a:lnTo>
                    <a:pt x="6178" y="11078"/>
                  </a:lnTo>
                  <a:lnTo>
                    <a:pt x="4844" y="12530"/>
                  </a:lnTo>
                  <a:lnTo>
                    <a:pt x="3733" y="13982"/>
                  </a:lnTo>
                  <a:lnTo>
                    <a:pt x="2667" y="15452"/>
                  </a:lnTo>
                  <a:lnTo>
                    <a:pt x="1778" y="16957"/>
                  </a:lnTo>
                  <a:lnTo>
                    <a:pt x="1022" y="18463"/>
                  </a:lnTo>
                  <a:lnTo>
                    <a:pt x="444" y="19969"/>
                  </a:lnTo>
                  <a:lnTo>
                    <a:pt x="0" y="21457"/>
                  </a:lnTo>
                  <a:lnTo>
                    <a:pt x="44" y="21492"/>
                  </a:lnTo>
                  <a:lnTo>
                    <a:pt x="311" y="21600"/>
                  </a:lnTo>
                  <a:lnTo>
                    <a:pt x="933" y="20094"/>
                  </a:lnTo>
                  <a:lnTo>
                    <a:pt x="1644" y="18589"/>
                  </a:lnTo>
                  <a:lnTo>
                    <a:pt x="2400" y="17101"/>
                  </a:lnTo>
                  <a:lnTo>
                    <a:pt x="3289" y="15613"/>
                  </a:lnTo>
                  <a:lnTo>
                    <a:pt x="4178" y="14161"/>
                  </a:lnTo>
                  <a:lnTo>
                    <a:pt x="5289" y="12709"/>
                  </a:lnTo>
                  <a:lnTo>
                    <a:pt x="6489" y="11257"/>
                  </a:lnTo>
                  <a:lnTo>
                    <a:pt x="7867" y="9841"/>
                  </a:lnTo>
                  <a:lnTo>
                    <a:pt x="8533" y="9196"/>
                  </a:lnTo>
                  <a:lnTo>
                    <a:pt x="9333" y="8550"/>
                  </a:lnTo>
                  <a:lnTo>
                    <a:pt x="10044" y="7923"/>
                  </a:lnTo>
                  <a:lnTo>
                    <a:pt x="10844" y="7278"/>
                  </a:lnTo>
                  <a:lnTo>
                    <a:pt x="11689" y="6668"/>
                  </a:lnTo>
                  <a:lnTo>
                    <a:pt x="12489" y="6041"/>
                  </a:lnTo>
                  <a:lnTo>
                    <a:pt x="13378" y="5413"/>
                  </a:lnTo>
                  <a:lnTo>
                    <a:pt x="14222" y="4804"/>
                  </a:lnTo>
                  <a:lnTo>
                    <a:pt x="15111" y="4212"/>
                  </a:lnTo>
                  <a:lnTo>
                    <a:pt x="16000" y="3585"/>
                  </a:lnTo>
                  <a:lnTo>
                    <a:pt x="16933" y="2994"/>
                  </a:lnTo>
                  <a:lnTo>
                    <a:pt x="17867" y="2384"/>
                  </a:lnTo>
                  <a:lnTo>
                    <a:pt x="18800" y="1793"/>
                  </a:lnTo>
                  <a:lnTo>
                    <a:pt x="19778" y="1183"/>
                  </a:lnTo>
                  <a:lnTo>
                    <a:pt x="20667" y="592"/>
                  </a:lnTo>
                  <a:lnTo>
                    <a:pt x="21600" y="0"/>
                  </a:lnTo>
                  <a:lnTo>
                    <a:pt x="21556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0" name="Shape 150"/>
            <p:cNvSpPr/>
            <p:nvPr/>
          </p:nvSpPr>
          <p:spPr>
            <a:xfrm>
              <a:off x="626533" y="118744"/>
              <a:ext cx="103593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42" y="16122"/>
                  </a:moveTo>
                  <a:lnTo>
                    <a:pt x="20665" y="13332"/>
                  </a:lnTo>
                  <a:lnTo>
                    <a:pt x="21392" y="10438"/>
                  </a:lnTo>
                  <a:lnTo>
                    <a:pt x="21600" y="7544"/>
                  </a:lnTo>
                  <a:lnTo>
                    <a:pt x="20665" y="4857"/>
                  </a:lnTo>
                  <a:lnTo>
                    <a:pt x="19627" y="3307"/>
                  </a:lnTo>
                  <a:lnTo>
                    <a:pt x="18277" y="2067"/>
                  </a:lnTo>
                  <a:lnTo>
                    <a:pt x="16927" y="1137"/>
                  </a:lnTo>
                  <a:lnTo>
                    <a:pt x="15369" y="413"/>
                  </a:lnTo>
                  <a:lnTo>
                    <a:pt x="13500" y="0"/>
                  </a:lnTo>
                  <a:lnTo>
                    <a:pt x="11735" y="0"/>
                  </a:lnTo>
                  <a:lnTo>
                    <a:pt x="9969" y="103"/>
                  </a:lnTo>
                  <a:lnTo>
                    <a:pt x="7996" y="517"/>
                  </a:lnTo>
                  <a:lnTo>
                    <a:pt x="6231" y="1240"/>
                  </a:lnTo>
                  <a:lnTo>
                    <a:pt x="4673" y="2170"/>
                  </a:lnTo>
                  <a:lnTo>
                    <a:pt x="3219" y="3307"/>
                  </a:lnTo>
                  <a:lnTo>
                    <a:pt x="2077" y="4547"/>
                  </a:lnTo>
                  <a:lnTo>
                    <a:pt x="1142" y="5994"/>
                  </a:lnTo>
                  <a:lnTo>
                    <a:pt x="415" y="7648"/>
                  </a:lnTo>
                  <a:lnTo>
                    <a:pt x="0" y="9508"/>
                  </a:lnTo>
                  <a:lnTo>
                    <a:pt x="0" y="11368"/>
                  </a:lnTo>
                  <a:lnTo>
                    <a:pt x="312" y="12815"/>
                  </a:lnTo>
                  <a:lnTo>
                    <a:pt x="831" y="14469"/>
                  </a:lnTo>
                  <a:lnTo>
                    <a:pt x="1558" y="16122"/>
                  </a:lnTo>
                  <a:lnTo>
                    <a:pt x="2492" y="17673"/>
                  </a:lnTo>
                  <a:lnTo>
                    <a:pt x="3635" y="19120"/>
                  </a:lnTo>
                  <a:lnTo>
                    <a:pt x="4881" y="20463"/>
                  </a:lnTo>
                  <a:lnTo>
                    <a:pt x="6335" y="21290"/>
                  </a:lnTo>
                  <a:lnTo>
                    <a:pt x="7788" y="21600"/>
                  </a:lnTo>
                  <a:lnTo>
                    <a:pt x="8412" y="20980"/>
                  </a:lnTo>
                  <a:lnTo>
                    <a:pt x="8204" y="19740"/>
                  </a:lnTo>
                  <a:lnTo>
                    <a:pt x="7581" y="18396"/>
                  </a:lnTo>
                  <a:lnTo>
                    <a:pt x="7062" y="17569"/>
                  </a:lnTo>
                  <a:lnTo>
                    <a:pt x="5815" y="16329"/>
                  </a:lnTo>
                  <a:lnTo>
                    <a:pt x="5088" y="15916"/>
                  </a:lnTo>
                  <a:lnTo>
                    <a:pt x="4362" y="15399"/>
                  </a:lnTo>
                  <a:lnTo>
                    <a:pt x="2908" y="13952"/>
                  </a:lnTo>
                  <a:lnTo>
                    <a:pt x="2388" y="12299"/>
                  </a:lnTo>
                  <a:lnTo>
                    <a:pt x="2492" y="10438"/>
                  </a:lnTo>
                  <a:lnTo>
                    <a:pt x="3219" y="8681"/>
                  </a:lnTo>
                  <a:lnTo>
                    <a:pt x="3842" y="7648"/>
                  </a:lnTo>
                  <a:lnTo>
                    <a:pt x="4465" y="6821"/>
                  </a:lnTo>
                  <a:lnTo>
                    <a:pt x="5296" y="5994"/>
                  </a:lnTo>
                  <a:lnTo>
                    <a:pt x="6127" y="5271"/>
                  </a:lnTo>
                  <a:lnTo>
                    <a:pt x="7062" y="4547"/>
                  </a:lnTo>
                  <a:lnTo>
                    <a:pt x="7996" y="4031"/>
                  </a:lnTo>
                  <a:lnTo>
                    <a:pt x="9138" y="3411"/>
                  </a:lnTo>
                  <a:lnTo>
                    <a:pt x="10073" y="2894"/>
                  </a:lnTo>
                  <a:lnTo>
                    <a:pt x="10904" y="2584"/>
                  </a:lnTo>
                  <a:lnTo>
                    <a:pt x="12773" y="2170"/>
                  </a:lnTo>
                  <a:lnTo>
                    <a:pt x="13812" y="2170"/>
                  </a:lnTo>
                  <a:lnTo>
                    <a:pt x="16615" y="2790"/>
                  </a:lnTo>
                  <a:lnTo>
                    <a:pt x="17446" y="3307"/>
                  </a:lnTo>
                  <a:lnTo>
                    <a:pt x="18796" y="4341"/>
                  </a:lnTo>
                  <a:lnTo>
                    <a:pt x="19731" y="5684"/>
                  </a:lnTo>
                  <a:lnTo>
                    <a:pt x="20250" y="7338"/>
                  </a:lnTo>
                  <a:lnTo>
                    <a:pt x="20458" y="8991"/>
                  </a:lnTo>
                  <a:lnTo>
                    <a:pt x="20562" y="10852"/>
                  </a:lnTo>
                  <a:lnTo>
                    <a:pt x="20354" y="12712"/>
                  </a:lnTo>
                  <a:lnTo>
                    <a:pt x="20146" y="14366"/>
                  </a:lnTo>
                  <a:lnTo>
                    <a:pt x="19835" y="15916"/>
                  </a:lnTo>
                  <a:lnTo>
                    <a:pt x="19835" y="16019"/>
                  </a:lnTo>
                  <a:lnTo>
                    <a:pt x="20042" y="16019"/>
                  </a:lnTo>
                  <a:lnTo>
                    <a:pt x="20042" y="16122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1" name="Shape 151"/>
            <p:cNvSpPr/>
            <p:nvPr/>
          </p:nvSpPr>
          <p:spPr>
            <a:xfrm>
              <a:off x="574737" y="86813"/>
              <a:ext cx="1016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29" y="16149"/>
                  </a:moveTo>
                  <a:lnTo>
                    <a:pt x="21071" y="13269"/>
                  </a:lnTo>
                  <a:lnTo>
                    <a:pt x="21600" y="10491"/>
                  </a:lnTo>
                  <a:lnTo>
                    <a:pt x="21600" y="7611"/>
                  </a:lnTo>
                  <a:lnTo>
                    <a:pt x="20753" y="5040"/>
                  </a:lnTo>
                  <a:lnTo>
                    <a:pt x="19694" y="3497"/>
                  </a:lnTo>
                  <a:lnTo>
                    <a:pt x="18424" y="2263"/>
                  </a:lnTo>
                  <a:lnTo>
                    <a:pt x="17047" y="1234"/>
                  </a:lnTo>
                  <a:lnTo>
                    <a:pt x="15459" y="514"/>
                  </a:lnTo>
                  <a:lnTo>
                    <a:pt x="13659" y="103"/>
                  </a:lnTo>
                  <a:lnTo>
                    <a:pt x="11859" y="0"/>
                  </a:lnTo>
                  <a:lnTo>
                    <a:pt x="10059" y="103"/>
                  </a:lnTo>
                  <a:lnTo>
                    <a:pt x="8047" y="617"/>
                  </a:lnTo>
                  <a:lnTo>
                    <a:pt x="6247" y="1337"/>
                  </a:lnTo>
                  <a:lnTo>
                    <a:pt x="4659" y="2263"/>
                  </a:lnTo>
                  <a:lnTo>
                    <a:pt x="3176" y="3291"/>
                  </a:lnTo>
                  <a:lnTo>
                    <a:pt x="2012" y="4629"/>
                  </a:lnTo>
                  <a:lnTo>
                    <a:pt x="1059" y="6171"/>
                  </a:lnTo>
                  <a:lnTo>
                    <a:pt x="424" y="7714"/>
                  </a:lnTo>
                  <a:lnTo>
                    <a:pt x="0" y="9463"/>
                  </a:lnTo>
                  <a:lnTo>
                    <a:pt x="0" y="11417"/>
                  </a:lnTo>
                  <a:lnTo>
                    <a:pt x="318" y="12857"/>
                  </a:lnTo>
                  <a:lnTo>
                    <a:pt x="741" y="14503"/>
                  </a:lnTo>
                  <a:lnTo>
                    <a:pt x="1482" y="16149"/>
                  </a:lnTo>
                  <a:lnTo>
                    <a:pt x="2435" y="17691"/>
                  </a:lnTo>
                  <a:lnTo>
                    <a:pt x="3706" y="19234"/>
                  </a:lnTo>
                  <a:lnTo>
                    <a:pt x="4976" y="20366"/>
                  </a:lnTo>
                  <a:lnTo>
                    <a:pt x="6353" y="21189"/>
                  </a:lnTo>
                  <a:lnTo>
                    <a:pt x="7941" y="21600"/>
                  </a:lnTo>
                  <a:lnTo>
                    <a:pt x="8471" y="21086"/>
                  </a:lnTo>
                  <a:lnTo>
                    <a:pt x="8259" y="19851"/>
                  </a:lnTo>
                  <a:lnTo>
                    <a:pt x="7624" y="18514"/>
                  </a:lnTo>
                  <a:lnTo>
                    <a:pt x="7094" y="17691"/>
                  </a:lnTo>
                  <a:lnTo>
                    <a:pt x="6459" y="17074"/>
                  </a:lnTo>
                  <a:lnTo>
                    <a:pt x="5929" y="16457"/>
                  </a:lnTo>
                  <a:lnTo>
                    <a:pt x="5188" y="16046"/>
                  </a:lnTo>
                  <a:lnTo>
                    <a:pt x="4341" y="15531"/>
                  </a:lnTo>
                  <a:lnTo>
                    <a:pt x="2859" y="14091"/>
                  </a:lnTo>
                  <a:lnTo>
                    <a:pt x="2329" y="12343"/>
                  </a:lnTo>
                  <a:lnTo>
                    <a:pt x="2647" y="10594"/>
                  </a:lnTo>
                  <a:lnTo>
                    <a:pt x="3388" y="8743"/>
                  </a:lnTo>
                  <a:lnTo>
                    <a:pt x="3918" y="7817"/>
                  </a:lnTo>
                  <a:lnTo>
                    <a:pt x="4553" y="6994"/>
                  </a:lnTo>
                  <a:lnTo>
                    <a:pt x="6247" y="5349"/>
                  </a:lnTo>
                  <a:lnTo>
                    <a:pt x="7200" y="4731"/>
                  </a:lnTo>
                  <a:lnTo>
                    <a:pt x="8259" y="4217"/>
                  </a:lnTo>
                  <a:lnTo>
                    <a:pt x="9212" y="3600"/>
                  </a:lnTo>
                  <a:lnTo>
                    <a:pt x="10165" y="3086"/>
                  </a:lnTo>
                  <a:lnTo>
                    <a:pt x="11118" y="2777"/>
                  </a:lnTo>
                  <a:lnTo>
                    <a:pt x="11965" y="2469"/>
                  </a:lnTo>
                  <a:lnTo>
                    <a:pt x="13024" y="2366"/>
                  </a:lnTo>
                  <a:lnTo>
                    <a:pt x="13976" y="2366"/>
                  </a:lnTo>
                  <a:lnTo>
                    <a:pt x="14929" y="2469"/>
                  </a:lnTo>
                  <a:lnTo>
                    <a:pt x="15882" y="2674"/>
                  </a:lnTo>
                  <a:lnTo>
                    <a:pt x="16835" y="2983"/>
                  </a:lnTo>
                  <a:lnTo>
                    <a:pt x="17682" y="3291"/>
                  </a:lnTo>
                  <a:lnTo>
                    <a:pt x="19059" y="4423"/>
                  </a:lnTo>
                  <a:lnTo>
                    <a:pt x="20012" y="5863"/>
                  </a:lnTo>
                  <a:lnTo>
                    <a:pt x="20647" y="7406"/>
                  </a:lnTo>
                  <a:lnTo>
                    <a:pt x="20859" y="9154"/>
                  </a:lnTo>
                  <a:lnTo>
                    <a:pt x="20859" y="10903"/>
                  </a:lnTo>
                  <a:lnTo>
                    <a:pt x="20753" y="12857"/>
                  </a:lnTo>
                  <a:lnTo>
                    <a:pt x="20541" y="14503"/>
                  </a:lnTo>
                  <a:lnTo>
                    <a:pt x="20329" y="16046"/>
                  </a:lnTo>
                  <a:lnTo>
                    <a:pt x="20329" y="161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2" name="Shape 152"/>
            <p:cNvSpPr/>
            <p:nvPr/>
          </p:nvSpPr>
          <p:spPr>
            <a:xfrm>
              <a:off x="515968" y="54882"/>
              <a:ext cx="1016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24" y="16122"/>
                  </a:moveTo>
                  <a:lnTo>
                    <a:pt x="20965" y="13332"/>
                  </a:lnTo>
                  <a:lnTo>
                    <a:pt x="21600" y="10438"/>
                  </a:lnTo>
                  <a:lnTo>
                    <a:pt x="21600" y="7751"/>
                  </a:lnTo>
                  <a:lnTo>
                    <a:pt x="20753" y="4961"/>
                  </a:lnTo>
                  <a:lnTo>
                    <a:pt x="19588" y="3411"/>
                  </a:lnTo>
                  <a:lnTo>
                    <a:pt x="18424" y="2274"/>
                  </a:lnTo>
                  <a:lnTo>
                    <a:pt x="16941" y="1137"/>
                  </a:lnTo>
                  <a:lnTo>
                    <a:pt x="15353" y="413"/>
                  </a:lnTo>
                  <a:lnTo>
                    <a:pt x="13659" y="103"/>
                  </a:lnTo>
                  <a:lnTo>
                    <a:pt x="11965" y="0"/>
                  </a:lnTo>
                  <a:lnTo>
                    <a:pt x="10165" y="103"/>
                  </a:lnTo>
                  <a:lnTo>
                    <a:pt x="8153" y="620"/>
                  </a:lnTo>
                  <a:lnTo>
                    <a:pt x="6353" y="1240"/>
                  </a:lnTo>
                  <a:lnTo>
                    <a:pt x="4659" y="2274"/>
                  </a:lnTo>
                  <a:lnTo>
                    <a:pt x="3176" y="3307"/>
                  </a:lnTo>
                  <a:lnTo>
                    <a:pt x="1906" y="4651"/>
                  </a:lnTo>
                  <a:lnTo>
                    <a:pt x="953" y="6201"/>
                  </a:lnTo>
                  <a:lnTo>
                    <a:pt x="318" y="7751"/>
                  </a:lnTo>
                  <a:lnTo>
                    <a:pt x="0" y="9508"/>
                  </a:lnTo>
                  <a:lnTo>
                    <a:pt x="0" y="11368"/>
                  </a:lnTo>
                  <a:lnTo>
                    <a:pt x="212" y="12815"/>
                  </a:lnTo>
                  <a:lnTo>
                    <a:pt x="847" y="14469"/>
                  </a:lnTo>
                  <a:lnTo>
                    <a:pt x="1588" y="16122"/>
                  </a:lnTo>
                  <a:lnTo>
                    <a:pt x="2541" y="17673"/>
                  </a:lnTo>
                  <a:lnTo>
                    <a:pt x="3706" y="19223"/>
                  </a:lnTo>
                  <a:lnTo>
                    <a:pt x="4976" y="20463"/>
                  </a:lnTo>
                  <a:lnTo>
                    <a:pt x="6353" y="21290"/>
                  </a:lnTo>
                  <a:lnTo>
                    <a:pt x="7941" y="21600"/>
                  </a:lnTo>
                  <a:lnTo>
                    <a:pt x="8365" y="21187"/>
                  </a:lnTo>
                  <a:lnTo>
                    <a:pt x="8153" y="19843"/>
                  </a:lnTo>
                  <a:lnTo>
                    <a:pt x="7518" y="18500"/>
                  </a:lnTo>
                  <a:lnTo>
                    <a:pt x="7094" y="17673"/>
                  </a:lnTo>
                  <a:lnTo>
                    <a:pt x="6459" y="17156"/>
                  </a:lnTo>
                  <a:lnTo>
                    <a:pt x="5824" y="16536"/>
                  </a:lnTo>
                  <a:lnTo>
                    <a:pt x="5082" y="16019"/>
                  </a:lnTo>
                  <a:lnTo>
                    <a:pt x="4341" y="15606"/>
                  </a:lnTo>
                  <a:lnTo>
                    <a:pt x="2965" y="14056"/>
                  </a:lnTo>
                  <a:lnTo>
                    <a:pt x="2435" y="12402"/>
                  </a:lnTo>
                  <a:lnTo>
                    <a:pt x="2541" y="10438"/>
                  </a:lnTo>
                  <a:lnTo>
                    <a:pt x="3282" y="8681"/>
                  </a:lnTo>
                  <a:lnTo>
                    <a:pt x="3918" y="7751"/>
                  </a:lnTo>
                  <a:lnTo>
                    <a:pt x="4553" y="6924"/>
                  </a:lnTo>
                  <a:lnTo>
                    <a:pt x="5400" y="6201"/>
                  </a:lnTo>
                  <a:lnTo>
                    <a:pt x="6247" y="5374"/>
                  </a:lnTo>
                  <a:lnTo>
                    <a:pt x="9106" y="3514"/>
                  </a:lnTo>
                  <a:lnTo>
                    <a:pt x="10165" y="3100"/>
                  </a:lnTo>
                  <a:lnTo>
                    <a:pt x="11118" y="2687"/>
                  </a:lnTo>
                  <a:lnTo>
                    <a:pt x="11965" y="2480"/>
                  </a:lnTo>
                  <a:lnTo>
                    <a:pt x="12918" y="2274"/>
                  </a:lnTo>
                  <a:lnTo>
                    <a:pt x="13871" y="2274"/>
                  </a:lnTo>
                  <a:lnTo>
                    <a:pt x="14824" y="2377"/>
                  </a:lnTo>
                  <a:lnTo>
                    <a:pt x="15882" y="2584"/>
                  </a:lnTo>
                  <a:lnTo>
                    <a:pt x="16835" y="2790"/>
                  </a:lnTo>
                  <a:lnTo>
                    <a:pt x="17682" y="3307"/>
                  </a:lnTo>
                  <a:lnTo>
                    <a:pt x="19059" y="4341"/>
                  </a:lnTo>
                  <a:lnTo>
                    <a:pt x="20012" y="5788"/>
                  </a:lnTo>
                  <a:lnTo>
                    <a:pt x="20647" y="7338"/>
                  </a:lnTo>
                  <a:lnTo>
                    <a:pt x="20859" y="9095"/>
                  </a:lnTo>
                  <a:lnTo>
                    <a:pt x="20859" y="10955"/>
                  </a:lnTo>
                  <a:lnTo>
                    <a:pt x="20753" y="12712"/>
                  </a:lnTo>
                  <a:lnTo>
                    <a:pt x="20435" y="14469"/>
                  </a:lnTo>
                  <a:lnTo>
                    <a:pt x="20224" y="16019"/>
                  </a:lnTo>
                  <a:lnTo>
                    <a:pt x="20224" y="16122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3" name="Shape 153"/>
            <p:cNvSpPr/>
            <p:nvPr/>
          </p:nvSpPr>
          <p:spPr>
            <a:xfrm>
              <a:off x="457200" y="22950"/>
              <a:ext cx="101601" cy="10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30" y="16149"/>
                  </a:moveTo>
                  <a:lnTo>
                    <a:pt x="21068" y="13269"/>
                  </a:lnTo>
                  <a:lnTo>
                    <a:pt x="21600" y="10491"/>
                  </a:lnTo>
                  <a:lnTo>
                    <a:pt x="21600" y="7611"/>
                  </a:lnTo>
                  <a:lnTo>
                    <a:pt x="20749" y="4834"/>
                  </a:lnTo>
                  <a:lnTo>
                    <a:pt x="19685" y="3394"/>
                  </a:lnTo>
                  <a:lnTo>
                    <a:pt x="18408" y="2160"/>
                  </a:lnTo>
                  <a:lnTo>
                    <a:pt x="17025" y="1234"/>
                  </a:lnTo>
                  <a:lnTo>
                    <a:pt x="15429" y="514"/>
                  </a:lnTo>
                  <a:lnTo>
                    <a:pt x="13833" y="0"/>
                  </a:lnTo>
                  <a:lnTo>
                    <a:pt x="11917" y="0"/>
                  </a:lnTo>
                  <a:lnTo>
                    <a:pt x="10108" y="103"/>
                  </a:lnTo>
                  <a:lnTo>
                    <a:pt x="8193" y="617"/>
                  </a:lnTo>
                  <a:lnTo>
                    <a:pt x="6278" y="1337"/>
                  </a:lnTo>
                  <a:lnTo>
                    <a:pt x="4682" y="2263"/>
                  </a:lnTo>
                  <a:lnTo>
                    <a:pt x="3299" y="3394"/>
                  </a:lnTo>
                  <a:lnTo>
                    <a:pt x="2022" y="4629"/>
                  </a:lnTo>
                  <a:lnTo>
                    <a:pt x="1064" y="6171"/>
                  </a:lnTo>
                  <a:lnTo>
                    <a:pt x="319" y="7714"/>
                  </a:lnTo>
                  <a:lnTo>
                    <a:pt x="0" y="9463"/>
                  </a:lnTo>
                  <a:lnTo>
                    <a:pt x="0" y="11417"/>
                  </a:lnTo>
                  <a:lnTo>
                    <a:pt x="213" y="12857"/>
                  </a:lnTo>
                  <a:lnTo>
                    <a:pt x="1490" y="16149"/>
                  </a:lnTo>
                  <a:lnTo>
                    <a:pt x="3618" y="19234"/>
                  </a:lnTo>
                  <a:lnTo>
                    <a:pt x="5001" y="20366"/>
                  </a:lnTo>
                  <a:lnTo>
                    <a:pt x="6491" y="21189"/>
                  </a:lnTo>
                  <a:lnTo>
                    <a:pt x="7874" y="21600"/>
                  </a:lnTo>
                  <a:lnTo>
                    <a:pt x="8512" y="20983"/>
                  </a:lnTo>
                  <a:lnTo>
                    <a:pt x="8300" y="19851"/>
                  </a:lnTo>
                  <a:lnTo>
                    <a:pt x="7661" y="18411"/>
                  </a:lnTo>
                  <a:lnTo>
                    <a:pt x="6597" y="16971"/>
                  </a:lnTo>
                  <a:lnTo>
                    <a:pt x="5852" y="16354"/>
                  </a:lnTo>
                  <a:lnTo>
                    <a:pt x="5107" y="15943"/>
                  </a:lnTo>
                  <a:lnTo>
                    <a:pt x="4363" y="15429"/>
                  </a:lnTo>
                  <a:lnTo>
                    <a:pt x="2873" y="13989"/>
                  </a:lnTo>
                  <a:lnTo>
                    <a:pt x="2447" y="12343"/>
                  </a:lnTo>
                  <a:lnTo>
                    <a:pt x="2554" y="10491"/>
                  </a:lnTo>
                  <a:lnTo>
                    <a:pt x="3299" y="8640"/>
                  </a:lnTo>
                  <a:lnTo>
                    <a:pt x="3831" y="7714"/>
                  </a:lnTo>
                  <a:lnTo>
                    <a:pt x="4469" y="6891"/>
                  </a:lnTo>
                  <a:lnTo>
                    <a:pt x="5320" y="6171"/>
                  </a:lnTo>
                  <a:lnTo>
                    <a:pt x="6171" y="5349"/>
                  </a:lnTo>
                  <a:lnTo>
                    <a:pt x="7129" y="4731"/>
                  </a:lnTo>
                  <a:lnTo>
                    <a:pt x="8193" y="4217"/>
                  </a:lnTo>
                  <a:lnTo>
                    <a:pt x="9257" y="3600"/>
                  </a:lnTo>
                  <a:lnTo>
                    <a:pt x="10215" y="3086"/>
                  </a:lnTo>
                  <a:lnTo>
                    <a:pt x="11066" y="2777"/>
                  </a:lnTo>
                  <a:lnTo>
                    <a:pt x="12130" y="2469"/>
                  </a:lnTo>
                  <a:lnTo>
                    <a:pt x="13088" y="2263"/>
                  </a:lnTo>
                  <a:lnTo>
                    <a:pt x="14045" y="2263"/>
                  </a:lnTo>
                  <a:lnTo>
                    <a:pt x="15003" y="2366"/>
                  </a:lnTo>
                  <a:lnTo>
                    <a:pt x="15961" y="2674"/>
                  </a:lnTo>
                  <a:lnTo>
                    <a:pt x="17025" y="2880"/>
                  </a:lnTo>
                  <a:lnTo>
                    <a:pt x="17876" y="3394"/>
                  </a:lnTo>
                  <a:lnTo>
                    <a:pt x="19153" y="4423"/>
                  </a:lnTo>
                  <a:lnTo>
                    <a:pt x="20217" y="5760"/>
                  </a:lnTo>
                  <a:lnTo>
                    <a:pt x="20642" y="7406"/>
                  </a:lnTo>
                  <a:lnTo>
                    <a:pt x="20855" y="9051"/>
                  </a:lnTo>
                  <a:lnTo>
                    <a:pt x="21068" y="10903"/>
                  </a:lnTo>
                  <a:lnTo>
                    <a:pt x="20749" y="12651"/>
                  </a:lnTo>
                  <a:lnTo>
                    <a:pt x="20536" y="14400"/>
                  </a:lnTo>
                  <a:lnTo>
                    <a:pt x="20323" y="15943"/>
                  </a:lnTo>
                  <a:lnTo>
                    <a:pt x="20323" y="16046"/>
                  </a:lnTo>
                  <a:lnTo>
                    <a:pt x="20430" y="16046"/>
                  </a:lnTo>
                  <a:lnTo>
                    <a:pt x="20430" y="161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54" name="Shape 154"/>
            <p:cNvSpPr/>
            <p:nvPr/>
          </p:nvSpPr>
          <p:spPr>
            <a:xfrm>
              <a:off x="388470" y="-1"/>
              <a:ext cx="101601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36" y="16149"/>
                  </a:moveTo>
                  <a:lnTo>
                    <a:pt x="20862" y="13269"/>
                  </a:lnTo>
                  <a:lnTo>
                    <a:pt x="21495" y="10491"/>
                  </a:lnTo>
                  <a:lnTo>
                    <a:pt x="21600" y="7714"/>
                  </a:lnTo>
                  <a:lnTo>
                    <a:pt x="20757" y="5040"/>
                  </a:lnTo>
                  <a:lnTo>
                    <a:pt x="19703" y="3497"/>
                  </a:lnTo>
                  <a:lnTo>
                    <a:pt x="18334" y="2263"/>
                  </a:lnTo>
                  <a:lnTo>
                    <a:pt x="16964" y="1234"/>
                  </a:lnTo>
                  <a:lnTo>
                    <a:pt x="15383" y="514"/>
                  </a:lnTo>
                  <a:lnTo>
                    <a:pt x="13698" y="206"/>
                  </a:lnTo>
                  <a:lnTo>
                    <a:pt x="11906" y="0"/>
                  </a:lnTo>
                  <a:lnTo>
                    <a:pt x="10115" y="206"/>
                  </a:lnTo>
                  <a:lnTo>
                    <a:pt x="8113" y="617"/>
                  </a:lnTo>
                  <a:lnTo>
                    <a:pt x="6322" y="1337"/>
                  </a:lnTo>
                  <a:lnTo>
                    <a:pt x="4741" y="2263"/>
                  </a:lnTo>
                  <a:lnTo>
                    <a:pt x="3266" y="3394"/>
                  </a:lnTo>
                  <a:lnTo>
                    <a:pt x="2107" y="4629"/>
                  </a:lnTo>
                  <a:lnTo>
                    <a:pt x="1159" y="6171"/>
                  </a:lnTo>
                  <a:lnTo>
                    <a:pt x="421" y="7714"/>
                  </a:lnTo>
                  <a:lnTo>
                    <a:pt x="0" y="9463"/>
                  </a:lnTo>
                  <a:lnTo>
                    <a:pt x="0" y="11417"/>
                  </a:lnTo>
                  <a:lnTo>
                    <a:pt x="211" y="12857"/>
                  </a:lnTo>
                  <a:lnTo>
                    <a:pt x="843" y="14503"/>
                  </a:lnTo>
                  <a:lnTo>
                    <a:pt x="1580" y="16149"/>
                  </a:lnTo>
                  <a:lnTo>
                    <a:pt x="2529" y="17691"/>
                  </a:lnTo>
                  <a:lnTo>
                    <a:pt x="3688" y="19234"/>
                  </a:lnTo>
                  <a:lnTo>
                    <a:pt x="4952" y="20366"/>
                  </a:lnTo>
                  <a:lnTo>
                    <a:pt x="6427" y="21189"/>
                  </a:lnTo>
                  <a:lnTo>
                    <a:pt x="7902" y="21600"/>
                  </a:lnTo>
                  <a:lnTo>
                    <a:pt x="8535" y="21086"/>
                  </a:lnTo>
                  <a:lnTo>
                    <a:pt x="8219" y="19851"/>
                  </a:lnTo>
                  <a:lnTo>
                    <a:pt x="7692" y="18514"/>
                  </a:lnTo>
                  <a:lnTo>
                    <a:pt x="7165" y="17691"/>
                  </a:lnTo>
                  <a:lnTo>
                    <a:pt x="6427" y="17074"/>
                  </a:lnTo>
                  <a:lnTo>
                    <a:pt x="5795" y="16457"/>
                  </a:lnTo>
                  <a:lnTo>
                    <a:pt x="5163" y="16046"/>
                  </a:lnTo>
                  <a:lnTo>
                    <a:pt x="4425" y="15531"/>
                  </a:lnTo>
                  <a:lnTo>
                    <a:pt x="2950" y="14091"/>
                  </a:lnTo>
                  <a:lnTo>
                    <a:pt x="2423" y="12343"/>
                  </a:lnTo>
                  <a:lnTo>
                    <a:pt x="2529" y="10594"/>
                  </a:lnTo>
                  <a:lnTo>
                    <a:pt x="3266" y="8846"/>
                  </a:lnTo>
                  <a:lnTo>
                    <a:pt x="3899" y="7817"/>
                  </a:lnTo>
                  <a:lnTo>
                    <a:pt x="4531" y="6994"/>
                  </a:lnTo>
                  <a:lnTo>
                    <a:pt x="6217" y="5349"/>
                  </a:lnTo>
                  <a:lnTo>
                    <a:pt x="7165" y="4731"/>
                  </a:lnTo>
                  <a:lnTo>
                    <a:pt x="8113" y="4217"/>
                  </a:lnTo>
                  <a:lnTo>
                    <a:pt x="9167" y="3600"/>
                  </a:lnTo>
                  <a:lnTo>
                    <a:pt x="10115" y="3086"/>
                  </a:lnTo>
                  <a:lnTo>
                    <a:pt x="11063" y="2777"/>
                  </a:lnTo>
                  <a:lnTo>
                    <a:pt x="11906" y="2571"/>
                  </a:lnTo>
                  <a:lnTo>
                    <a:pt x="12855" y="2366"/>
                  </a:lnTo>
                  <a:lnTo>
                    <a:pt x="13803" y="2366"/>
                  </a:lnTo>
                  <a:lnTo>
                    <a:pt x="14857" y="2571"/>
                  </a:lnTo>
                  <a:lnTo>
                    <a:pt x="15805" y="2674"/>
                  </a:lnTo>
                  <a:lnTo>
                    <a:pt x="16753" y="2983"/>
                  </a:lnTo>
                  <a:lnTo>
                    <a:pt x="17596" y="3394"/>
                  </a:lnTo>
                  <a:lnTo>
                    <a:pt x="18966" y="4423"/>
                  </a:lnTo>
                  <a:lnTo>
                    <a:pt x="19914" y="5863"/>
                  </a:lnTo>
                  <a:lnTo>
                    <a:pt x="20546" y="7406"/>
                  </a:lnTo>
                  <a:lnTo>
                    <a:pt x="20757" y="9154"/>
                  </a:lnTo>
                  <a:lnTo>
                    <a:pt x="20757" y="10903"/>
                  </a:lnTo>
                  <a:lnTo>
                    <a:pt x="20652" y="12754"/>
                  </a:lnTo>
                  <a:lnTo>
                    <a:pt x="20441" y="14503"/>
                  </a:lnTo>
                  <a:lnTo>
                    <a:pt x="20125" y="16046"/>
                  </a:lnTo>
                  <a:lnTo>
                    <a:pt x="20336" y="16046"/>
                  </a:lnTo>
                  <a:lnTo>
                    <a:pt x="20336" y="161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pic>
        <p:nvPicPr>
          <p:cNvPr id="156" name="image5.pdf" descr="MCj02995590000[1]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60900" y="5080000"/>
            <a:ext cx="942975" cy="1217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5"/>
      <p:bldP build="whole" bldLvl="1" animBg="1" rev="0" advAuto="0" spid="131" grpId="3"/>
      <p:bldP build="whole" bldLvl="1" animBg="1" rev="0" advAuto="0" spid="129" grpId="1"/>
      <p:bldP build="whole" bldLvl="1" animBg="1" rev="0" advAuto="0" spid="156" grpId="7"/>
      <p:bldP build="p" bldLvl="1" animBg="1" rev="0" advAuto="0" spid="130" grpId="2"/>
      <p:bldP build="whole" bldLvl="1" animBg="1" rev="0" advAuto="0" spid="132" grpId="4"/>
      <p:bldP build="whole" bldLvl="1" animBg="1" rev="0" advAuto="0" spid="155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838200" y="444500"/>
            <a:ext cx="6870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22376">
              <a:defRPr sz="3160"/>
            </a:lvl1pPr>
          </a:lstStyle>
          <a:p>
            <a:pPr lvl="0">
              <a:defRPr sz="1800"/>
            </a:pPr>
            <a:r>
              <a:rPr sz="3160"/>
              <a:t>Okay, how do I get a good grade in this most awesome of math classes?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762000" y="2438400"/>
            <a:ext cx="7696200" cy="3657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Grades are based on 4 areas: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Homework (digits, projects)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Tests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Classwork (notes worksheets, graphs)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Quizzes</a:t>
            </a:r>
          </a:p>
        </p:txBody>
      </p:sp>
      <p:pic>
        <p:nvPicPr>
          <p:cNvPr id="160" name="image6.pdf" descr="MCj0397482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0" y="4724400"/>
            <a:ext cx="1825625" cy="17176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nodeType="after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Class="entr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  <p:bldP build="p" bldLvl="1" animBg="1" rev="0" advAuto="0" spid="159" grpId="3"/>
      <p:bldP build="whole" bldLvl="1" animBg="1" rev="0" advAuto="0" spid="16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685800" y="152400"/>
            <a:ext cx="6870700" cy="86935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86968">
              <a:defRPr sz="4268"/>
            </a:lvl1pPr>
          </a:lstStyle>
          <a:p>
            <a:pPr lvl="0">
              <a:defRPr sz="1800"/>
            </a:pPr>
            <a:r>
              <a:rPr sz="4268"/>
              <a:t>Homework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533400" y="921791"/>
            <a:ext cx="7696200" cy="471700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Expect an Assignment every day.</a:t>
            </a:r>
            <a:endParaRPr sz="2560"/>
          </a:p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HW is on DIGITS, online</a:t>
            </a:r>
            <a:endParaRPr sz="2560"/>
          </a:p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You are responsible for keeping track of the assignments in your planner and graph.</a:t>
            </a:r>
            <a:endParaRPr sz="2560"/>
          </a:p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Each assignment is worth 10 points.</a:t>
            </a:r>
            <a:endParaRPr sz="2560"/>
          </a:p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Absent assignments are only accepted </a:t>
            </a:r>
            <a:r>
              <a:rPr sz="2560" u="sng"/>
              <a:t>one</a:t>
            </a:r>
            <a:r>
              <a:rPr sz="2560"/>
              <a:t> week after they are given.</a:t>
            </a:r>
            <a:endParaRPr sz="2560"/>
          </a:p>
          <a:p>
            <a:pPr lvl="0" marL="274320" indent="-274320" defTabSz="731520">
              <a:spcBef>
                <a:spcPts val="600"/>
              </a:spcBef>
              <a:defRPr sz="1800"/>
            </a:pPr>
            <a:r>
              <a:rPr sz="2560"/>
              <a:t>If you don’t bring your HW you will be sent to the office</a:t>
            </a:r>
          </a:p>
        </p:txBody>
      </p:sp>
    </p:spTree>
  </p:cSld>
  <p:clrMapOvr>
    <a:masterClrMapping/>
  </p:clrMapOvr>
  <p:transition spd="med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5" dur="1000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6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0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4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  <p:bldP build="p" bldLvl="1" animBg="1" rev="0" advAuto="0" spid="16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685800" y="152400"/>
            <a:ext cx="6870700" cy="112171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HW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685800" y="1328092"/>
            <a:ext cx="7696200" cy="415830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3200"/>
              <a:t>Write your math on a paper.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Every problem must be on the paper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Include your score </a:t>
            </a:r>
            <a:endParaRPr sz="3200"/>
          </a:p>
          <a:p>
            <a:pPr lvl="2" marL="1257300" indent="-342900">
              <a:lnSpc>
                <a:spcPct val="90000"/>
              </a:lnSpc>
              <a:defRPr sz="1800"/>
            </a:pPr>
            <a:r>
              <a:rPr sz="3200"/>
              <a:t>(must get 90% or better)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Must be written in pencil.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Be neat! Quality not Quantity.</a:t>
            </a:r>
          </a:p>
        </p:txBody>
      </p:sp>
    </p:spTree>
  </p:cSld>
  <p:clrMapOvr>
    <a:masterClrMapping/>
  </p:clrMapOvr>
  <p:transition spd="med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5" dur="1000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2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6"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" dur="1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" dur="1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7" dur="10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6" grpId="2"/>
      <p:bldP build="whole" bldLvl="1" animBg="1" rev="0" advAuto="0" spid="16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228600" y="152400"/>
            <a:ext cx="7327900" cy="86394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86968">
              <a:defRPr sz="4268"/>
            </a:lvl1pPr>
          </a:lstStyle>
          <a:p>
            <a:pPr lvl="0">
              <a:defRPr sz="1800"/>
            </a:pPr>
            <a:r>
              <a:rPr sz="4268"/>
              <a:t>In Class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685800" y="1070322"/>
            <a:ext cx="7696200" cy="441607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3200"/>
              <a:t>Hand your HW to Mrs. Luther at the door.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Get your folder.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Get your starter.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Wait for the timer</a:t>
            </a:r>
            <a:endParaRPr sz="28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/>
              <a:t>GO! don’t worry about mistakes, just try</a:t>
            </a:r>
            <a:endParaRPr sz="2800"/>
          </a:p>
          <a:p>
            <a:pPr lvl="0">
              <a:lnSpc>
                <a:spcPct val="90000"/>
              </a:lnSpc>
              <a:defRPr sz="1800"/>
            </a:pPr>
            <a:r>
              <a:rPr sz="3200"/>
              <a:t>BE POSITIVE, no whining</a:t>
            </a:r>
          </a:p>
        </p:txBody>
      </p:sp>
    </p:spTree>
  </p:cSld>
  <p:clrMapOvr>
    <a:masterClrMapping/>
  </p:clrMapOvr>
  <p:transition spd="med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5" dur="1000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6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0" dur="1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4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" dur="1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9" grpId="2"/>
      <p:bldP build="whole" bldLvl="1" animBg="1" rev="0" advAuto="0" spid="16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304800" y="457200"/>
            <a:ext cx="7251700" cy="1600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95527">
              <a:defRPr sz="1800"/>
            </a:pPr>
            <a:r>
              <a:rPr sz="3480"/>
              <a:t>Help!  I need help!  </a:t>
            </a:r>
            <a:br>
              <a:rPr sz="3480"/>
            </a:br>
            <a:r>
              <a:rPr sz="3480"/>
              <a:t>Who gets this math stuff anyway?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685800" y="2286000"/>
            <a:ext cx="7696200" cy="3048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Outside of class help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Computer labs after school 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All you have to do is ask.</a:t>
            </a:r>
          </a:p>
        </p:txBody>
      </p:sp>
      <p:pic>
        <p:nvPicPr>
          <p:cNvPr id="173" name="image7.pdf" descr="MCBD10657_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4191000"/>
            <a:ext cx="1730375" cy="1784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(null)(right)" transition="in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presetClass="entr" presetSubtype="9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2000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Class="entr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0" dur="2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3" dur="2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6" dur="2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2"/>
      <p:bldP build="whole" bldLvl="1" animBg="1" rev="0" advAuto="0" spid="171" grpId="1"/>
      <p:bldP build="p" bldLvl="1" animBg="1" rev="0" advAuto="0" spid="172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EF66"/>
      </a:accent1>
      <a:accent2>
        <a:srgbClr val="707070"/>
      </a:accent2>
      <a:accent3>
        <a:srgbClr val="8F8F8F"/>
      </a:accent3>
      <a:accent4>
        <a:srgbClr val="919191"/>
      </a:accent4>
      <a:accent5>
        <a:srgbClr val="FFF6B8"/>
      </a:accent5>
      <a:accent6>
        <a:srgbClr val="B3B3B3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EF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EF66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EF66"/>
      </a:accent1>
      <a:accent2>
        <a:srgbClr val="707070"/>
      </a:accent2>
      <a:accent3>
        <a:srgbClr val="8F8F8F"/>
      </a:accent3>
      <a:accent4>
        <a:srgbClr val="919191"/>
      </a:accent4>
      <a:accent5>
        <a:srgbClr val="FFF6B8"/>
      </a:accent5>
      <a:accent6>
        <a:srgbClr val="B3B3B3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EF66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EF66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